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  <p:sldMasterId id="2147483687" r:id="rId4"/>
  </p:sldMasterIdLst>
  <p:notesMasterIdLst>
    <p:notesMasterId r:id="rId25"/>
  </p:notesMasterIdLst>
  <p:handoutMasterIdLst>
    <p:handoutMasterId r:id="rId26"/>
  </p:handoutMasterIdLst>
  <p:sldIdLst>
    <p:sldId id="270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8" r:id="rId14"/>
    <p:sldId id="271" r:id="rId15"/>
    <p:sldId id="279" r:id="rId16"/>
    <p:sldId id="273" r:id="rId17"/>
    <p:sldId id="278" r:id="rId18"/>
    <p:sldId id="276" r:id="rId19"/>
    <p:sldId id="284" r:id="rId20"/>
    <p:sldId id="281" r:id="rId21"/>
    <p:sldId id="277" r:id="rId22"/>
    <p:sldId id="280" r:id="rId23"/>
    <p:sldId id="283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E98"/>
    <a:srgbClr val="F4C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4" autoAdjust="0"/>
    <p:restoredTop sz="86744" autoAdjust="0"/>
  </p:normalViewPr>
  <p:slideViewPr>
    <p:cSldViewPr snapToGrid="0">
      <p:cViewPr varScale="1">
        <p:scale>
          <a:sx n="77" d="100"/>
          <a:sy n="77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DE5C7-4672-404A-A5CA-27A3E15E4CF5}" type="datetimeFigureOut">
              <a:rPr lang="zh-TW" altLang="en-US" smtClean="0"/>
              <a:t>2019/3/13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2CA-D429-4204-B04D-7898BAC5C7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8819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91C94-6A34-4696-8353-CA8507415F95}" type="datetimeFigureOut">
              <a:rPr lang="zh-TW" altLang="en-US" smtClean="0"/>
              <a:t>2019/3/13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DAEAFA-42D2-4092-8520-D5EA2EC89B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6897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04819E-A623-4EDD-BB03-C4D3069CF5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66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95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黑色冷藏 藍色冷凍 紅色忘記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75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大家可以回家點點看冰箱內容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0780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058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Best solutions: </a:t>
            </a:r>
            <a:r>
              <a:rPr lang="zh-TW" altLang="en-US" dirty="0" smtClean="0"/>
              <a:t>記在紙上 記在手機</a:t>
            </a:r>
            <a:endParaRPr lang="en-US" altLang="zh-TW" dirty="0" smtClean="0"/>
          </a:p>
          <a:p>
            <a:r>
              <a:rPr lang="zh-TW" altLang="en-US" dirty="0" smtClean="0"/>
              <a:t>我們準備了</a:t>
            </a:r>
            <a:r>
              <a:rPr lang="en-US" altLang="zh-TW" dirty="0" smtClean="0"/>
              <a:t>A4</a:t>
            </a:r>
            <a:r>
              <a:rPr lang="zh-TW" altLang="en-US" dirty="0" smtClean="0"/>
              <a:t>紙 便條紙 </a:t>
            </a:r>
            <a:r>
              <a:rPr lang="zh-TW" altLang="en-US" smtClean="0"/>
              <a:t>白板 包含受試者的手機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697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367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對方表示紀錄冰箱這件事情比想像中簡單，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雖然不可能全部都記下來，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但是過貼在冰箱上簡單的紀錄，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確實有提醒的作用。</a:t>
            </a:r>
            <a:endPara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19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AEAFA-42D2-4092-8520-D5EA2EC89B7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00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27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83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261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496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4960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97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1582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529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839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8103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7601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0596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0445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7282901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4054287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7299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27548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205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557396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0202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2414257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92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6642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608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9124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EASY TO CHANGE COLORS, PHOTOS. 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We Create Quality Professional PPT Presentation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4AE59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RESTAURANT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86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399352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91422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535787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72708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875671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5596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44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890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2310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220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0790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45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06920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7601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556593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20685551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56786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42577103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10614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001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0434623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178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5881540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7220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6185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3422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PRESENTATION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FZShuTi" pitchFamily="2" charset="-122"/>
                <a:cs typeface="Arial" pitchFamily="34" charset="0"/>
              </a:rPr>
              <a:t>EASY TO CHANGE COLORS, PHOTOS.  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We Create Quality Professional PPT Presentation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4AE59">
                  <a:lumMod val="75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RESTAURANT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970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33290291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421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50486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134197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1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Resize without losing quality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Line Color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www.allppt.com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FREE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358303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91432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84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49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C12CA-7F0A-44A5-A864-A2F6EE7EC71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068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軟正黑體" panose="020B0604030504040204" pitchFamily="34" charset="-120"/>
              </a:defRPr>
            </a:lvl1pPr>
          </a:lstStyle>
          <a:p>
            <a:fld id="{8DDC12CA-7F0A-44A5-A864-A2F6EE7EC71A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205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295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753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136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030F607-5141-4D85-835E-B603C1B0EC57}"/>
              </a:ext>
            </a:extLst>
          </p:cNvPr>
          <p:cNvSpPr/>
          <p:nvPr/>
        </p:nvSpPr>
        <p:spPr>
          <a:xfrm rot="3091287">
            <a:off x="8388201" y="2640865"/>
            <a:ext cx="2315926" cy="294289"/>
          </a:xfrm>
          <a:custGeom>
            <a:avLst/>
            <a:gdLst>
              <a:gd name="connsiteX0" fmla="*/ 1708547 w 1724025"/>
              <a:gd name="connsiteY0" fmla="*/ 62865 h 219075"/>
              <a:gd name="connsiteX1" fmla="*/ 1722834 w 1724025"/>
              <a:gd name="connsiteY1" fmla="*/ 143828 h 219075"/>
              <a:gd name="connsiteX2" fmla="*/ 1680924 w 1724025"/>
              <a:gd name="connsiteY2" fmla="*/ 160973 h 219075"/>
              <a:gd name="connsiteX3" fmla="*/ 1538049 w 1724025"/>
              <a:gd name="connsiteY3" fmla="*/ 160973 h 219075"/>
              <a:gd name="connsiteX4" fmla="*/ 1498044 w 1724025"/>
              <a:gd name="connsiteY4" fmla="*/ 148590 h 219075"/>
              <a:gd name="connsiteX5" fmla="*/ 1467564 w 1724025"/>
              <a:gd name="connsiteY5" fmla="*/ 148590 h 219075"/>
              <a:gd name="connsiteX6" fmla="*/ 1403747 w 1724025"/>
              <a:gd name="connsiteY6" fmla="*/ 162878 h 219075"/>
              <a:gd name="connsiteX7" fmla="*/ 1396127 w 1724025"/>
              <a:gd name="connsiteY7" fmla="*/ 179070 h 219075"/>
              <a:gd name="connsiteX8" fmla="*/ 1352312 w 1724025"/>
              <a:gd name="connsiteY8" fmla="*/ 222885 h 219075"/>
              <a:gd name="connsiteX9" fmla="*/ 1298972 w 1724025"/>
              <a:gd name="connsiteY9" fmla="*/ 223837 h 219075"/>
              <a:gd name="connsiteX10" fmla="*/ 408384 w 1724025"/>
              <a:gd name="connsiteY10" fmla="*/ 223837 h 219075"/>
              <a:gd name="connsiteX11" fmla="*/ 382667 w 1724025"/>
              <a:gd name="connsiteY11" fmla="*/ 222885 h 219075"/>
              <a:gd name="connsiteX12" fmla="*/ 338852 w 1724025"/>
              <a:gd name="connsiteY12" fmla="*/ 179070 h 219075"/>
              <a:gd name="connsiteX13" fmla="*/ 331232 w 1724025"/>
              <a:gd name="connsiteY13" fmla="*/ 162878 h 219075"/>
              <a:gd name="connsiteX14" fmla="*/ 267414 w 1724025"/>
              <a:gd name="connsiteY14" fmla="*/ 148590 h 219075"/>
              <a:gd name="connsiteX15" fmla="*/ 236934 w 1724025"/>
              <a:gd name="connsiteY15" fmla="*/ 153353 h 219075"/>
              <a:gd name="connsiteX16" fmla="*/ 41672 w 1724025"/>
              <a:gd name="connsiteY16" fmla="*/ 160973 h 219075"/>
              <a:gd name="connsiteX17" fmla="*/ 714 w 1724025"/>
              <a:gd name="connsiteY17" fmla="*/ 126682 h 219075"/>
              <a:gd name="connsiteX18" fmla="*/ 3572 w 1724025"/>
              <a:gd name="connsiteY18" fmla="*/ 80963 h 219075"/>
              <a:gd name="connsiteX19" fmla="*/ 26432 w 1724025"/>
              <a:gd name="connsiteY19" fmla="*/ 62865 h 219075"/>
              <a:gd name="connsiteX20" fmla="*/ 211217 w 1724025"/>
              <a:gd name="connsiteY20" fmla="*/ 63817 h 219075"/>
              <a:gd name="connsiteX21" fmla="*/ 327422 w 1724025"/>
              <a:gd name="connsiteY21" fmla="*/ 63817 h 219075"/>
              <a:gd name="connsiteX22" fmla="*/ 335042 w 1724025"/>
              <a:gd name="connsiteY22" fmla="*/ 51435 h 219075"/>
              <a:gd name="connsiteX23" fmla="*/ 397907 w 1724025"/>
              <a:gd name="connsiteY23" fmla="*/ 0 h 219075"/>
              <a:gd name="connsiteX24" fmla="*/ 1334214 w 1724025"/>
              <a:gd name="connsiteY24" fmla="*/ 0 h 219075"/>
              <a:gd name="connsiteX25" fmla="*/ 1393269 w 1724025"/>
              <a:gd name="connsiteY25" fmla="*/ 52388 h 219075"/>
              <a:gd name="connsiteX26" fmla="*/ 1400889 w 1724025"/>
              <a:gd name="connsiteY26" fmla="*/ 63817 h 219075"/>
              <a:gd name="connsiteX27" fmla="*/ 1521857 w 1724025"/>
              <a:gd name="connsiteY27" fmla="*/ 62865 h 219075"/>
              <a:gd name="connsiteX28" fmla="*/ 1545669 w 1724025"/>
              <a:gd name="connsiteY28" fmla="*/ 60007 h 219075"/>
              <a:gd name="connsiteX29" fmla="*/ 1544717 w 1724025"/>
              <a:gd name="connsiteY29" fmla="*/ 60007 h 219075"/>
              <a:gd name="connsiteX30" fmla="*/ 1660922 w 1724025"/>
              <a:gd name="connsiteY30" fmla="*/ 61913 h 219075"/>
              <a:gd name="connsiteX31" fmla="*/ 1708547 w 1724025"/>
              <a:gd name="connsiteY31" fmla="*/ 6286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4025" h="219075">
                <a:moveTo>
                  <a:pt x="1708547" y="62865"/>
                </a:moveTo>
                <a:cubicBezTo>
                  <a:pt x="1733312" y="79057"/>
                  <a:pt x="1733312" y="120967"/>
                  <a:pt x="1722834" y="143828"/>
                </a:cubicBezTo>
                <a:cubicBezTo>
                  <a:pt x="1717119" y="156210"/>
                  <a:pt x="1695212" y="161925"/>
                  <a:pt x="1680924" y="160973"/>
                </a:cubicBezTo>
                <a:cubicBezTo>
                  <a:pt x="1633299" y="160973"/>
                  <a:pt x="1585674" y="160973"/>
                  <a:pt x="1538049" y="160973"/>
                </a:cubicBezTo>
                <a:cubicBezTo>
                  <a:pt x="1524714" y="160973"/>
                  <a:pt x="1511380" y="150495"/>
                  <a:pt x="1498044" y="148590"/>
                </a:cubicBezTo>
                <a:cubicBezTo>
                  <a:pt x="1487567" y="144780"/>
                  <a:pt x="1478042" y="144780"/>
                  <a:pt x="1467564" y="148590"/>
                </a:cubicBezTo>
                <a:cubicBezTo>
                  <a:pt x="1445657" y="146685"/>
                  <a:pt x="1423749" y="154305"/>
                  <a:pt x="1403747" y="162878"/>
                </a:cubicBezTo>
                <a:cubicBezTo>
                  <a:pt x="1395174" y="165735"/>
                  <a:pt x="1398032" y="173355"/>
                  <a:pt x="1396127" y="179070"/>
                </a:cubicBezTo>
                <a:cubicBezTo>
                  <a:pt x="1389459" y="200978"/>
                  <a:pt x="1374219" y="215265"/>
                  <a:pt x="1352312" y="222885"/>
                </a:cubicBezTo>
                <a:cubicBezTo>
                  <a:pt x="1335167" y="226695"/>
                  <a:pt x="1317069" y="223837"/>
                  <a:pt x="1298972" y="223837"/>
                </a:cubicBezTo>
                <a:cubicBezTo>
                  <a:pt x="1001792" y="223837"/>
                  <a:pt x="705564" y="223837"/>
                  <a:pt x="408384" y="223837"/>
                </a:cubicBezTo>
                <a:cubicBezTo>
                  <a:pt x="399812" y="223837"/>
                  <a:pt x="391239" y="224790"/>
                  <a:pt x="382667" y="222885"/>
                </a:cubicBezTo>
                <a:cubicBezTo>
                  <a:pt x="358854" y="218123"/>
                  <a:pt x="344567" y="202883"/>
                  <a:pt x="338852" y="179070"/>
                </a:cubicBezTo>
                <a:cubicBezTo>
                  <a:pt x="336947" y="173355"/>
                  <a:pt x="339804" y="165735"/>
                  <a:pt x="331232" y="162878"/>
                </a:cubicBezTo>
                <a:cubicBezTo>
                  <a:pt x="310277" y="160020"/>
                  <a:pt x="289322" y="146685"/>
                  <a:pt x="267414" y="148590"/>
                </a:cubicBezTo>
                <a:cubicBezTo>
                  <a:pt x="256937" y="144780"/>
                  <a:pt x="247412" y="150495"/>
                  <a:pt x="236934" y="153353"/>
                </a:cubicBezTo>
                <a:cubicBezTo>
                  <a:pt x="175974" y="167640"/>
                  <a:pt x="103584" y="159067"/>
                  <a:pt x="41672" y="160973"/>
                </a:cubicBezTo>
                <a:cubicBezTo>
                  <a:pt x="17859" y="161925"/>
                  <a:pt x="1667" y="150495"/>
                  <a:pt x="714" y="126682"/>
                </a:cubicBezTo>
                <a:cubicBezTo>
                  <a:pt x="714" y="111442"/>
                  <a:pt x="-2143" y="96203"/>
                  <a:pt x="3572" y="80963"/>
                </a:cubicBezTo>
                <a:cubicBezTo>
                  <a:pt x="6429" y="70485"/>
                  <a:pt x="16907" y="65723"/>
                  <a:pt x="26432" y="62865"/>
                </a:cubicBezTo>
                <a:cubicBezTo>
                  <a:pt x="84534" y="60960"/>
                  <a:pt x="153114" y="60007"/>
                  <a:pt x="211217" y="63817"/>
                </a:cubicBezTo>
                <a:cubicBezTo>
                  <a:pt x="250269" y="80010"/>
                  <a:pt x="288369" y="75248"/>
                  <a:pt x="327422" y="63817"/>
                </a:cubicBezTo>
                <a:cubicBezTo>
                  <a:pt x="332184" y="61913"/>
                  <a:pt x="334089" y="57150"/>
                  <a:pt x="335042" y="51435"/>
                </a:cubicBezTo>
                <a:cubicBezTo>
                  <a:pt x="342662" y="14288"/>
                  <a:pt x="359807" y="0"/>
                  <a:pt x="397907" y="0"/>
                </a:cubicBezTo>
                <a:cubicBezTo>
                  <a:pt x="710327" y="0"/>
                  <a:pt x="1021794" y="0"/>
                  <a:pt x="1334214" y="0"/>
                </a:cubicBezTo>
                <a:cubicBezTo>
                  <a:pt x="1369457" y="0"/>
                  <a:pt x="1388507" y="17145"/>
                  <a:pt x="1393269" y="52388"/>
                </a:cubicBezTo>
                <a:cubicBezTo>
                  <a:pt x="1394222" y="58103"/>
                  <a:pt x="1394222" y="61913"/>
                  <a:pt x="1400889" y="63817"/>
                </a:cubicBezTo>
                <a:cubicBezTo>
                  <a:pt x="1441847" y="75248"/>
                  <a:pt x="1481852" y="80963"/>
                  <a:pt x="1521857" y="62865"/>
                </a:cubicBezTo>
                <a:cubicBezTo>
                  <a:pt x="1529477" y="60960"/>
                  <a:pt x="1538049" y="63817"/>
                  <a:pt x="1545669" y="60007"/>
                </a:cubicBezTo>
                <a:lnTo>
                  <a:pt x="1544717" y="60007"/>
                </a:lnTo>
                <a:cubicBezTo>
                  <a:pt x="1582817" y="64770"/>
                  <a:pt x="1621869" y="60960"/>
                  <a:pt x="1660922" y="61913"/>
                </a:cubicBezTo>
                <a:cubicBezTo>
                  <a:pt x="1674257" y="62865"/>
                  <a:pt x="1696164" y="60960"/>
                  <a:pt x="1708547" y="6286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0" y="4035242"/>
            <a:ext cx="12191852" cy="2837358"/>
          </a:xfrm>
          <a:prstGeom prst="rect">
            <a:avLst/>
          </a:prstGeom>
          <a:solidFill>
            <a:srgbClr val="F6B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1890A1C-3EF2-4A71-B080-5425A8A39906}"/>
              </a:ext>
            </a:extLst>
          </p:cNvPr>
          <p:cNvSpPr/>
          <p:nvPr/>
        </p:nvSpPr>
        <p:spPr>
          <a:xfrm rot="1527593">
            <a:off x="10724366" y="1696058"/>
            <a:ext cx="1301529" cy="1066826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33006F-9E85-49B1-9543-7807AD385C8D}"/>
              </a:ext>
            </a:extLst>
          </p:cNvPr>
          <p:cNvSpPr/>
          <p:nvPr/>
        </p:nvSpPr>
        <p:spPr>
          <a:xfrm>
            <a:off x="8839953" y="11599"/>
            <a:ext cx="2102606" cy="1104418"/>
          </a:xfrm>
          <a:custGeom>
            <a:avLst/>
            <a:gdLst>
              <a:gd name="connsiteX0" fmla="*/ 46837 w 2024361"/>
              <a:gd name="connsiteY0" fmla="*/ 969645 h 1063319"/>
              <a:gd name="connsiteX1" fmla="*/ 1977524 w 2024361"/>
              <a:gd name="connsiteY1" fmla="*/ 969645 h 1063319"/>
              <a:gd name="connsiteX2" fmla="*/ 2024361 w 2024361"/>
              <a:gd name="connsiteY2" fmla="*/ 1016482 h 1063319"/>
              <a:gd name="connsiteX3" fmla="*/ 1977524 w 2024361"/>
              <a:gd name="connsiteY3" fmla="*/ 1063319 h 1063319"/>
              <a:gd name="connsiteX4" fmla="*/ 46837 w 2024361"/>
              <a:gd name="connsiteY4" fmla="*/ 1063319 h 1063319"/>
              <a:gd name="connsiteX5" fmla="*/ 0 w 2024361"/>
              <a:gd name="connsiteY5" fmla="*/ 1016482 h 1063319"/>
              <a:gd name="connsiteX6" fmla="*/ 46837 w 2024361"/>
              <a:gd name="connsiteY6" fmla="*/ 969645 h 1063319"/>
              <a:gd name="connsiteX7" fmla="*/ 902931 w 2024361"/>
              <a:gd name="connsiteY7" fmla="*/ 0 h 1063319"/>
              <a:gd name="connsiteX8" fmla="*/ 1107028 w 2024361"/>
              <a:gd name="connsiteY8" fmla="*/ 0 h 1063319"/>
              <a:gd name="connsiteX9" fmla="*/ 1174137 w 2024361"/>
              <a:gd name="connsiteY9" fmla="*/ 67109 h 1063319"/>
              <a:gd name="connsiteX10" fmla="*/ 1174137 w 2024361"/>
              <a:gd name="connsiteY10" fmla="*/ 87756 h 1063319"/>
              <a:gd name="connsiteX11" fmla="*/ 1107028 w 2024361"/>
              <a:gd name="connsiteY11" fmla="*/ 154865 h 1063319"/>
              <a:gd name="connsiteX12" fmla="*/ 1093042 w 2024361"/>
              <a:gd name="connsiteY12" fmla="*/ 154865 h 1063319"/>
              <a:gd name="connsiteX13" fmla="*/ 1093042 w 2024361"/>
              <a:gd name="connsiteY13" fmla="*/ 226671 h 1063319"/>
              <a:gd name="connsiteX14" fmla="*/ 1124230 w 2024361"/>
              <a:gd name="connsiteY14" fmla="*/ 227657 h 1063319"/>
              <a:gd name="connsiteX15" fmla="*/ 1535959 w 2024361"/>
              <a:gd name="connsiteY15" fmla="*/ 359320 h 1063319"/>
              <a:gd name="connsiteX16" fmla="*/ 1955449 w 2024361"/>
              <a:gd name="connsiteY16" fmla="*/ 899670 h 1063319"/>
              <a:gd name="connsiteX17" fmla="*/ 1959031 w 2024361"/>
              <a:gd name="connsiteY17" fmla="*/ 914250 h 1063319"/>
              <a:gd name="connsiteX18" fmla="*/ 65332 w 2024361"/>
              <a:gd name="connsiteY18" fmla="*/ 914250 h 1063319"/>
              <a:gd name="connsiteX19" fmla="*/ 73185 w 2024361"/>
              <a:gd name="connsiteY19" fmla="*/ 887918 h 1063319"/>
              <a:gd name="connsiteX20" fmla="*/ 474022 w 2024361"/>
              <a:gd name="connsiteY20" fmla="*/ 359305 h 1063319"/>
              <a:gd name="connsiteX21" fmla="*/ 835976 w 2024361"/>
              <a:gd name="connsiteY21" fmla="*/ 235471 h 1063319"/>
              <a:gd name="connsiteX22" fmla="*/ 916917 w 2024361"/>
              <a:gd name="connsiteY22" fmla="*/ 228413 h 1063319"/>
              <a:gd name="connsiteX23" fmla="*/ 916917 w 2024361"/>
              <a:gd name="connsiteY23" fmla="*/ 154865 h 1063319"/>
              <a:gd name="connsiteX24" fmla="*/ 902931 w 2024361"/>
              <a:gd name="connsiteY24" fmla="*/ 154865 h 1063319"/>
              <a:gd name="connsiteX25" fmla="*/ 835822 w 2024361"/>
              <a:gd name="connsiteY25" fmla="*/ 87756 h 1063319"/>
              <a:gd name="connsiteX26" fmla="*/ 835822 w 2024361"/>
              <a:gd name="connsiteY26" fmla="*/ 67109 h 1063319"/>
              <a:gd name="connsiteX27" fmla="*/ 902931 w 2024361"/>
              <a:gd name="connsiteY27" fmla="*/ 0 h 106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361" h="1063319">
                <a:moveTo>
                  <a:pt x="46837" y="969645"/>
                </a:moveTo>
                <a:lnTo>
                  <a:pt x="1977524" y="969645"/>
                </a:lnTo>
                <a:cubicBezTo>
                  <a:pt x="2003391" y="969645"/>
                  <a:pt x="2024361" y="990615"/>
                  <a:pt x="2024361" y="1016482"/>
                </a:cubicBezTo>
                <a:cubicBezTo>
                  <a:pt x="2024361" y="1042349"/>
                  <a:pt x="2003391" y="1063319"/>
                  <a:pt x="1977524" y="1063319"/>
                </a:cubicBezTo>
                <a:lnTo>
                  <a:pt x="46837" y="1063319"/>
                </a:lnTo>
                <a:cubicBezTo>
                  <a:pt x="20970" y="1063319"/>
                  <a:pt x="0" y="1042349"/>
                  <a:pt x="0" y="1016482"/>
                </a:cubicBezTo>
                <a:cubicBezTo>
                  <a:pt x="0" y="990615"/>
                  <a:pt x="20970" y="969645"/>
                  <a:pt x="46837" y="969645"/>
                </a:cubicBezTo>
                <a:close/>
                <a:moveTo>
                  <a:pt x="902931" y="0"/>
                </a:moveTo>
                <a:lnTo>
                  <a:pt x="1107028" y="0"/>
                </a:lnTo>
                <a:cubicBezTo>
                  <a:pt x="1144091" y="0"/>
                  <a:pt x="1174137" y="30046"/>
                  <a:pt x="1174137" y="67109"/>
                </a:cubicBezTo>
                <a:lnTo>
                  <a:pt x="1174137" y="87756"/>
                </a:lnTo>
                <a:cubicBezTo>
                  <a:pt x="1174137" y="124819"/>
                  <a:pt x="1144091" y="154865"/>
                  <a:pt x="1107028" y="154865"/>
                </a:cubicBezTo>
                <a:lnTo>
                  <a:pt x="1093042" y="154865"/>
                </a:lnTo>
                <a:lnTo>
                  <a:pt x="1093042" y="226671"/>
                </a:lnTo>
                <a:lnTo>
                  <a:pt x="1124230" y="227657"/>
                </a:lnTo>
                <a:cubicBezTo>
                  <a:pt x="1270157" y="241304"/>
                  <a:pt x="1414232" y="282847"/>
                  <a:pt x="1535959" y="359320"/>
                </a:cubicBezTo>
                <a:cubicBezTo>
                  <a:pt x="1738838" y="486775"/>
                  <a:pt x="1884893" y="679811"/>
                  <a:pt x="1955449" y="899670"/>
                </a:cubicBezTo>
                <a:lnTo>
                  <a:pt x="1959031" y="914250"/>
                </a:lnTo>
                <a:lnTo>
                  <a:pt x="65332" y="914250"/>
                </a:lnTo>
                <a:lnTo>
                  <a:pt x="73185" y="887918"/>
                </a:lnTo>
                <a:cubicBezTo>
                  <a:pt x="158267" y="658940"/>
                  <a:pt x="315388" y="458958"/>
                  <a:pt x="474022" y="359305"/>
                </a:cubicBezTo>
                <a:cubicBezTo>
                  <a:pt x="569202" y="299514"/>
                  <a:pt x="696685" y="255890"/>
                  <a:pt x="835976" y="235471"/>
                </a:cubicBezTo>
                <a:lnTo>
                  <a:pt x="916917" y="228413"/>
                </a:lnTo>
                <a:lnTo>
                  <a:pt x="916917" y="154865"/>
                </a:lnTo>
                <a:lnTo>
                  <a:pt x="902931" y="154865"/>
                </a:lnTo>
                <a:cubicBezTo>
                  <a:pt x="865868" y="154865"/>
                  <a:pt x="835822" y="124819"/>
                  <a:pt x="835822" y="87756"/>
                </a:cubicBezTo>
                <a:lnTo>
                  <a:pt x="835822" y="67109"/>
                </a:lnTo>
                <a:cubicBezTo>
                  <a:pt x="835822" y="30046"/>
                  <a:pt x="865868" y="0"/>
                  <a:pt x="902931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A094A-5DC6-4D04-813B-D0198039EDE6}"/>
              </a:ext>
            </a:extLst>
          </p:cNvPr>
          <p:cNvSpPr/>
          <p:nvPr/>
        </p:nvSpPr>
        <p:spPr>
          <a:xfrm rot="19901219">
            <a:off x="1263062" y="2550687"/>
            <a:ext cx="187146" cy="1195958"/>
          </a:xfrm>
          <a:custGeom>
            <a:avLst/>
            <a:gdLst>
              <a:gd name="connsiteX0" fmla="*/ 42360 w 283914"/>
              <a:gd name="connsiteY0" fmla="*/ 0 h 1814359"/>
              <a:gd name="connsiteX1" fmla="*/ 54179 w 283914"/>
              <a:gd name="connsiteY1" fmla="*/ 4263 h 1814359"/>
              <a:gd name="connsiteX2" fmla="*/ 58533 w 283914"/>
              <a:gd name="connsiteY2" fmla="*/ 13419 h 1814359"/>
              <a:gd name="connsiteX3" fmla="*/ 58533 w 283914"/>
              <a:gd name="connsiteY3" fmla="*/ 386942 h 1814359"/>
              <a:gd name="connsiteX4" fmla="*/ 76160 w 283914"/>
              <a:gd name="connsiteY4" fmla="*/ 402293 h 1814359"/>
              <a:gd name="connsiteX5" fmla="*/ 93787 w 283914"/>
              <a:gd name="connsiteY5" fmla="*/ 386942 h 1814359"/>
              <a:gd name="connsiteX6" fmla="*/ 93787 w 283914"/>
              <a:gd name="connsiteY6" fmla="*/ 14507 h 1814359"/>
              <a:gd name="connsiteX7" fmla="*/ 98658 w 283914"/>
              <a:gd name="connsiteY7" fmla="*/ 4263 h 1814359"/>
              <a:gd name="connsiteX8" fmla="*/ 110477 w 283914"/>
              <a:gd name="connsiteY8" fmla="*/ 0 h 1814359"/>
              <a:gd name="connsiteX9" fmla="*/ 122295 w 283914"/>
              <a:gd name="connsiteY9" fmla="*/ 4263 h 1814359"/>
              <a:gd name="connsiteX10" fmla="*/ 126028 w 283914"/>
              <a:gd name="connsiteY10" fmla="*/ 12112 h 1814359"/>
              <a:gd name="connsiteX11" fmla="*/ 126027 w 283914"/>
              <a:gd name="connsiteY11" fmla="*/ 386789 h 1814359"/>
              <a:gd name="connsiteX12" fmla="*/ 143654 w 283914"/>
              <a:gd name="connsiteY12" fmla="*/ 402141 h 1814359"/>
              <a:gd name="connsiteX13" fmla="*/ 161281 w 283914"/>
              <a:gd name="connsiteY13" fmla="*/ 386789 h 1814359"/>
              <a:gd name="connsiteX14" fmla="*/ 161281 w 283914"/>
              <a:gd name="connsiteY14" fmla="*/ 12671 h 1814359"/>
              <a:gd name="connsiteX15" fmla="*/ 165280 w 283914"/>
              <a:gd name="connsiteY15" fmla="*/ 4263 h 1814359"/>
              <a:gd name="connsiteX16" fmla="*/ 177098 w 283914"/>
              <a:gd name="connsiteY16" fmla="*/ 0 h 1814359"/>
              <a:gd name="connsiteX17" fmla="*/ 188917 w 283914"/>
              <a:gd name="connsiteY17" fmla="*/ 4263 h 1814359"/>
              <a:gd name="connsiteX18" fmla="*/ 193523 w 283914"/>
              <a:gd name="connsiteY18" fmla="*/ 13949 h 1814359"/>
              <a:gd name="connsiteX19" fmla="*/ 193523 w 283914"/>
              <a:gd name="connsiteY19" fmla="*/ 383300 h 1814359"/>
              <a:gd name="connsiteX20" fmla="*/ 211150 w 283914"/>
              <a:gd name="connsiteY20" fmla="*/ 398651 h 1814359"/>
              <a:gd name="connsiteX21" fmla="*/ 228777 w 283914"/>
              <a:gd name="connsiteY21" fmla="*/ 383300 h 1814359"/>
              <a:gd name="connsiteX22" fmla="*/ 228777 w 283914"/>
              <a:gd name="connsiteY22" fmla="*/ 13976 h 1814359"/>
              <a:gd name="connsiteX23" fmla="*/ 233396 w 283914"/>
              <a:gd name="connsiteY23" fmla="*/ 4263 h 1814359"/>
              <a:gd name="connsiteX24" fmla="*/ 245215 w 283914"/>
              <a:gd name="connsiteY24" fmla="*/ 0 h 1814359"/>
              <a:gd name="connsiteX25" fmla="*/ 261928 w 283914"/>
              <a:gd name="connsiteY25" fmla="*/ 14556 h 1814359"/>
              <a:gd name="connsiteX26" fmla="*/ 283914 w 283914"/>
              <a:gd name="connsiteY26" fmla="*/ 553277 h 1814359"/>
              <a:gd name="connsiteX27" fmla="*/ 181505 w 283914"/>
              <a:gd name="connsiteY27" fmla="*/ 706175 h 1814359"/>
              <a:gd name="connsiteX28" fmla="*/ 181723 w 283914"/>
              <a:gd name="connsiteY28" fmla="*/ 706175 h 1814359"/>
              <a:gd name="connsiteX29" fmla="*/ 202579 w 283914"/>
              <a:gd name="connsiteY29" fmla="*/ 1752609 h 1814359"/>
              <a:gd name="connsiteX30" fmla="*/ 202348 w 283914"/>
              <a:gd name="connsiteY30" fmla="*/ 1752609 h 1814359"/>
              <a:gd name="connsiteX31" fmla="*/ 202579 w 283914"/>
              <a:gd name="connsiteY31" fmla="*/ 1753752 h 1814359"/>
              <a:gd name="connsiteX32" fmla="*/ 141972 w 283914"/>
              <a:gd name="connsiteY32" fmla="*/ 1814359 h 1814359"/>
              <a:gd name="connsiteX33" fmla="*/ 81365 w 283914"/>
              <a:gd name="connsiteY33" fmla="*/ 1753752 h 1814359"/>
              <a:gd name="connsiteX34" fmla="*/ 81596 w 283914"/>
              <a:gd name="connsiteY34" fmla="*/ 1752609 h 1814359"/>
              <a:gd name="connsiteX35" fmla="*/ 81365 w 283914"/>
              <a:gd name="connsiteY35" fmla="*/ 1752609 h 1814359"/>
              <a:gd name="connsiteX36" fmla="*/ 102221 w 283914"/>
              <a:gd name="connsiteY36" fmla="*/ 706175 h 1814359"/>
              <a:gd name="connsiteX37" fmla="*/ 102440 w 283914"/>
              <a:gd name="connsiteY37" fmla="*/ 706175 h 1814359"/>
              <a:gd name="connsiteX38" fmla="*/ 32 w 283914"/>
              <a:gd name="connsiteY38" fmla="*/ 553277 h 1814359"/>
              <a:gd name="connsiteX39" fmla="*/ 25647 w 283914"/>
              <a:gd name="connsiteY39" fmla="*/ 14556 h 1814359"/>
              <a:gd name="connsiteX40" fmla="*/ 42360 w 283914"/>
              <a:gd name="connsiteY40" fmla="*/ 0 h 18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3914" h="1814359">
                <a:moveTo>
                  <a:pt x="42360" y="0"/>
                </a:moveTo>
                <a:cubicBezTo>
                  <a:pt x="46976" y="0"/>
                  <a:pt x="51154" y="1630"/>
                  <a:pt x="54179" y="4263"/>
                </a:cubicBezTo>
                <a:lnTo>
                  <a:pt x="58533" y="13419"/>
                </a:lnTo>
                <a:cubicBezTo>
                  <a:pt x="58533" y="137926"/>
                  <a:pt x="58533" y="262434"/>
                  <a:pt x="58533" y="386942"/>
                </a:cubicBezTo>
                <a:cubicBezTo>
                  <a:pt x="58533" y="395420"/>
                  <a:pt x="66424" y="402293"/>
                  <a:pt x="76160" y="402293"/>
                </a:cubicBezTo>
                <a:cubicBezTo>
                  <a:pt x="85895" y="402293"/>
                  <a:pt x="93787" y="395420"/>
                  <a:pt x="93787" y="386942"/>
                </a:cubicBezTo>
                <a:lnTo>
                  <a:pt x="93787" y="14507"/>
                </a:lnTo>
                <a:lnTo>
                  <a:pt x="98658" y="4263"/>
                </a:lnTo>
                <a:cubicBezTo>
                  <a:pt x="101683" y="1630"/>
                  <a:pt x="105861" y="0"/>
                  <a:pt x="110477" y="0"/>
                </a:cubicBezTo>
                <a:cubicBezTo>
                  <a:pt x="115092" y="0"/>
                  <a:pt x="119271" y="1630"/>
                  <a:pt x="122295" y="4263"/>
                </a:cubicBezTo>
                <a:lnTo>
                  <a:pt x="126028" y="12112"/>
                </a:lnTo>
                <a:cubicBezTo>
                  <a:pt x="126028" y="137004"/>
                  <a:pt x="126027" y="261897"/>
                  <a:pt x="126027" y="386789"/>
                </a:cubicBezTo>
                <a:cubicBezTo>
                  <a:pt x="126027" y="395267"/>
                  <a:pt x="133919" y="402141"/>
                  <a:pt x="143654" y="402141"/>
                </a:cubicBezTo>
                <a:cubicBezTo>
                  <a:pt x="153389" y="402141"/>
                  <a:pt x="161281" y="395267"/>
                  <a:pt x="161281" y="386789"/>
                </a:cubicBezTo>
                <a:lnTo>
                  <a:pt x="161281" y="12671"/>
                </a:lnTo>
                <a:lnTo>
                  <a:pt x="165280" y="4263"/>
                </a:lnTo>
                <a:cubicBezTo>
                  <a:pt x="168305" y="1630"/>
                  <a:pt x="172483" y="0"/>
                  <a:pt x="177098" y="0"/>
                </a:cubicBezTo>
                <a:cubicBezTo>
                  <a:pt x="181714" y="0"/>
                  <a:pt x="185892" y="1630"/>
                  <a:pt x="188917" y="4263"/>
                </a:cubicBezTo>
                <a:lnTo>
                  <a:pt x="193523" y="13949"/>
                </a:lnTo>
                <a:cubicBezTo>
                  <a:pt x="193523" y="137066"/>
                  <a:pt x="193523" y="260183"/>
                  <a:pt x="193523" y="383300"/>
                </a:cubicBezTo>
                <a:cubicBezTo>
                  <a:pt x="193523" y="391778"/>
                  <a:pt x="201415" y="398651"/>
                  <a:pt x="211150" y="398651"/>
                </a:cubicBezTo>
                <a:cubicBezTo>
                  <a:pt x="220885" y="398651"/>
                  <a:pt x="228777" y="391778"/>
                  <a:pt x="228777" y="383300"/>
                </a:cubicBezTo>
                <a:lnTo>
                  <a:pt x="228777" y="13976"/>
                </a:lnTo>
                <a:lnTo>
                  <a:pt x="233396" y="4263"/>
                </a:lnTo>
                <a:cubicBezTo>
                  <a:pt x="236421" y="1630"/>
                  <a:pt x="240599" y="0"/>
                  <a:pt x="245215" y="0"/>
                </a:cubicBezTo>
                <a:cubicBezTo>
                  <a:pt x="254446" y="0"/>
                  <a:pt x="261928" y="6517"/>
                  <a:pt x="261928" y="14556"/>
                </a:cubicBezTo>
                <a:lnTo>
                  <a:pt x="283914" y="553277"/>
                </a:lnTo>
                <a:cubicBezTo>
                  <a:pt x="284158" y="583414"/>
                  <a:pt x="215641" y="655209"/>
                  <a:pt x="181505" y="706175"/>
                </a:cubicBezTo>
                <a:lnTo>
                  <a:pt x="181723" y="706175"/>
                </a:lnTo>
                <a:lnTo>
                  <a:pt x="202579" y="1752609"/>
                </a:lnTo>
                <a:lnTo>
                  <a:pt x="202348" y="1752609"/>
                </a:lnTo>
                <a:lnTo>
                  <a:pt x="202579" y="1753752"/>
                </a:lnTo>
                <a:cubicBezTo>
                  <a:pt x="202579" y="1787224"/>
                  <a:pt x="175444" y="1814359"/>
                  <a:pt x="141972" y="1814359"/>
                </a:cubicBezTo>
                <a:cubicBezTo>
                  <a:pt x="108500" y="1814359"/>
                  <a:pt x="81365" y="1787224"/>
                  <a:pt x="81365" y="1753752"/>
                </a:cubicBezTo>
                <a:lnTo>
                  <a:pt x="81596" y="1752609"/>
                </a:lnTo>
                <a:lnTo>
                  <a:pt x="81365" y="1752609"/>
                </a:lnTo>
                <a:lnTo>
                  <a:pt x="102221" y="706175"/>
                </a:lnTo>
                <a:lnTo>
                  <a:pt x="102440" y="706175"/>
                </a:lnTo>
                <a:cubicBezTo>
                  <a:pt x="68304" y="655209"/>
                  <a:pt x="-1708" y="580810"/>
                  <a:pt x="32" y="553277"/>
                </a:cubicBezTo>
                <a:lnTo>
                  <a:pt x="25647" y="14556"/>
                </a:lnTo>
                <a:cubicBezTo>
                  <a:pt x="25647" y="6517"/>
                  <a:pt x="33130" y="0"/>
                  <a:pt x="4236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8A0CAA7-AF68-4782-9D2C-C75609AF5131}"/>
              </a:ext>
            </a:extLst>
          </p:cNvPr>
          <p:cNvSpPr/>
          <p:nvPr/>
        </p:nvSpPr>
        <p:spPr>
          <a:xfrm rot="892310">
            <a:off x="1367397" y="2396903"/>
            <a:ext cx="135813" cy="1297557"/>
          </a:xfrm>
          <a:custGeom>
            <a:avLst/>
            <a:gdLst>
              <a:gd name="connsiteX0" fmla="*/ 99980 w 206039"/>
              <a:gd name="connsiteY0" fmla="*/ 933584 h 1968492"/>
              <a:gd name="connsiteX1" fmla="*/ 183997 w 206039"/>
              <a:gd name="connsiteY1" fmla="*/ 933584 h 1968492"/>
              <a:gd name="connsiteX2" fmla="*/ 206038 w 206039"/>
              <a:gd name="connsiteY2" fmla="*/ 1910824 h 1968492"/>
              <a:gd name="connsiteX3" fmla="*/ 205795 w 206039"/>
              <a:gd name="connsiteY3" fmla="*/ 1910824 h 1968492"/>
              <a:gd name="connsiteX4" fmla="*/ 206039 w 206039"/>
              <a:gd name="connsiteY4" fmla="*/ 1911892 h 1968492"/>
              <a:gd name="connsiteX5" fmla="*/ 141989 w 206039"/>
              <a:gd name="connsiteY5" fmla="*/ 1968492 h 1968492"/>
              <a:gd name="connsiteX6" fmla="*/ 77939 w 206039"/>
              <a:gd name="connsiteY6" fmla="*/ 1911892 h 1968492"/>
              <a:gd name="connsiteX7" fmla="*/ 78183 w 206039"/>
              <a:gd name="connsiteY7" fmla="*/ 1910824 h 1968492"/>
              <a:gd name="connsiteX8" fmla="*/ 77939 w 206039"/>
              <a:gd name="connsiteY8" fmla="*/ 1910824 h 1968492"/>
              <a:gd name="connsiteX9" fmla="*/ 187276 w 206039"/>
              <a:gd name="connsiteY9" fmla="*/ 0 h 1968492"/>
              <a:gd name="connsiteX10" fmla="*/ 183816 w 206039"/>
              <a:gd name="connsiteY10" fmla="*/ 932812 h 1968492"/>
              <a:gd name="connsiteX11" fmla="*/ 3899 w 206039"/>
              <a:gd name="connsiteY11" fmla="*/ 929933 h 1968492"/>
              <a:gd name="connsiteX12" fmla="*/ 187276 w 206039"/>
              <a:gd name="connsiteY12" fmla="*/ 0 h 19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39" h="1968492">
                <a:moveTo>
                  <a:pt x="99980" y="933584"/>
                </a:moveTo>
                <a:lnTo>
                  <a:pt x="183997" y="933584"/>
                </a:lnTo>
                <a:lnTo>
                  <a:pt x="206038" y="1910824"/>
                </a:lnTo>
                <a:lnTo>
                  <a:pt x="205795" y="1910824"/>
                </a:lnTo>
                <a:lnTo>
                  <a:pt x="206039" y="1911892"/>
                </a:lnTo>
                <a:cubicBezTo>
                  <a:pt x="206039" y="1943151"/>
                  <a:pt x="177363" y="1968492"/>
                  <a:pt x="141989" y="1968492"/>
                </a:cubicBezTo>
                <a:cubicBezTo>
                  <a:pt x="106615" y="1968492"/>
                  <a:pt x="77939" y="1943151"/>
                  <a:pt x="77939" y="1911892"/>
                </a:cubicBezTo>
                <a:lnTo>
                  <a:pt x="78183" y="1910824"/>
                </a:lnTo>
                <a:lnTo>
                  <a:pt x="77939" y="1910824"/>
                </a:lnTo>
                <a:close/>
                <a:moveTo>
                  <a:pt x="187276" y="0"/>
                </a:moveTo>
                <a:cubicBezTo>
                  <a:pt x="198810" y="2879"/>
                  <a:pt x="193043" y="587326"/>
                  <a:pt x="183816" y="932812"/>
                </a:cubicBezTo>
                <a:cubicBezTo>
                  <a:pt x="126151" y="931852"/>
                  <a:pt x="58105" y="936651"/>
                  <a:pt x="3899" y="929933"/>
                </a:cubicBezTo>
                <a:cubicBezTo>
                  <a:pt x="-16861" y="524947"/>
                  <a:pt x="45419" y="4798"/>
                  <a:pt x="1872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F4F042-E481-4884-88C2-4952BE65B8E3}"/>
              </a:ext>
            </a:extLst>
          </p:cNvPr>
          <p:cNvSpPr/>
          <p:nvPr/>
        </p:nvSpPr>
        <p:spPr>
          <a:xfrm rot="1421008">
            <a:off x="9290871" y="1668366"/>
            <a:ext cx="462147" cy="1702532"/>
          </a:xfrm>
          <a:custGeom>
            <a:avLst/>
            <a:gdLst>
              <a:gd name="connsiteX0" fmla="*/ 354423 w 728344"/>
              <a:gd name="connsiteY0" fmla="*/ 2536507 h 2683192"/>
              <a:gd name="connsiteX1" fmla="*/ 331563 w 728344"/>
              <a:gd name="connsiteY1" fmla="*/ 2585085 h 2683192"/>
              <a:gd name="connsiteX2" fmla="*/ 380140 w 728344"/>
              <a:gd name="connsiteY2" fmla="*/ 2607944 h 2683192"/>
              <a:gd name="connsiteX3" fmla="*/ 403001 w 728344"/>
              <a:gd name="connsiteY3" fmla="*/ 2559367 h 2683192"/>
              <a:gd name="connsiteX4" fmla="*/ 354423 w 728344"/>
              <a:gd name="connsiteY4" fmla="*/ 2536507 h 2683192"/>
              <a:gd name="connsiteX5" fmla="*/ 590643 w 728344"/>
              <a:gd name="connsiteY5" fmla="*/ 141923 h 2683192"/>
              <a:gd name="connsiteX6" fmla="*/ 562068 w 728344"/>
              <a:gd name="connsiteY6" fmla="*/ 165735 h 2683192"/>
              <a:gd name="connsiteX7" fmla="*/ 562068 w 728344"/>
              <a:gd name="connsiteY7" fmla="*/ 782955 h 2683192"/>
              <a:gd name="connsiteX8" fmla="*/ 590643 w 728344"/>
              <a:gd name="connsiteY8" fmla="*/ 806768 h 2683192"/>
              <a:gd name="connsiteX9" fmla="*/ 619218 w 728344"/>
              <a:gd name="connsiteY9" fmla="*/ 782955 h 2683192"/>
              <a:gd name="connsiteX10" fmla="*/ 619218 w 728344"/>
              <a:gd name="connsiteY10" fmla="*/ 165735 h 2683192"/>
              <a:gd name="connsiteX11" fmla="*/ 590643 w 728344"/>
              <a:gd name="connsiteY11" fmla="*/ 141923 h 2683192"/>
              <a:gd name="connsiteX12" fmla="*/ 479201 w 728344"/>
              <a:gd name="connsiteY12" fmla="*/ 141923 h 2683192"/>
              <a:gd name="connsiteX13" fmla="*/ 450626 w 728344"/>
              <a:gd name="connsiteY13" fmla="*/ 165735 h 2683192"/>
              <a:gd name="connsiteX14" fmla="*/ 450626 w 728344"/>
              <a:gd name="connsiteY14" fmla="*/ 782955 h 2683192"/>
              <a:gd name="connsiteX15" fmla="*/ 479201 w 728344"/>
              <a:gd name="connsiteY15" fmla="*/ 806768 h 2683192"/>
              <a:gd name="connsiteX16" fmla="*/ 507776 w 728344"/>
              <a:gd name="connsiteY16" fmla="*/ 782955 h 2683192"/>
              <a:gd name="connsiteX17" fmla="*/ 507776 w 728344"/>
              <a:gd name="connsiteY17" fmla="*/ 165735 h 2683192"/>
              <a:gd name="connsiteX18" fmla="*/ 479201 w 728344"/>
              <a:gd name="connsiteY18" fmla="*/ 141923 h 2683192"/>
              <a:gd name="connsiteX19" fmla="*/ 367758 w 728344"/>
              <a:gd name="connsiteY19" fmla="*/ 141923 h 2683192"/>
              <a:gd name="connsiteX20" fmla="*/ 339183 w 728344"/>
              <a:gd name="connsiteY20" fmla="*/ 165735 h 2683192"/>
              <a:gd name="connsiteX21" fmla="*/ 339183 w 728344"/>
              <a:gd name="connsiteY21" fmla="*/ 782955 h 2683192"/>
              <a:gd name="connsiteX22" fmla="*/ 367758 w 728344"/>
              <a:gd name="connsiteY22" fmla="*/ 806768 h 2683192"/>
              <a:gd name="connsiteX23" fmla="*/ 396333 w 728344"/>
              <a:gd name="connsiteY23" fmla="*/ 782955 h 2683192"/>
              <a:gd name="connsiteX24" fmla="*/ 396333 w 728344"/>
              <a:gd name="connsiteY24" fmla="*/ 165735 h 2683192"/>
              <a:gd name="connsiteX25" fmla="*/ 367758 w 728344"/>
              <a:gd name="connsiteY25" fmla="*/ 141923 h 2683192"/>
              <a:gd name="connsiteX26" fmla="*/ 256315 w 728344"/>
              <a:gd name="connsiteY26" fmla="*/ 141923 h 2683192"/>
              <a:gd name="connsiteX27" fmla="*/ 227740 w 728344"/>
              <a:gd name="connsiteY27" fmla="*/ 165735 h 2683192"/>
              <a:gd name="connsiteX28" fmla="*/ 227740 w 728344"/>
              <a:gd name="connsiteY28" fmla="*/ 782955 h 2683192"/>
              <a:gd name="connsiteX29" fmla="*/ 256315 w 728344"/>
              <a:gd name="connsiteY29" fmla="*/ 806768 h 2683192"/>
              <a:gd name="connsiteX30" fmla="*/ 284890 w 728344"/>
              <a:gd name="connsiteY30" fmla="*/ 782955 h 2683192"/>
              <a:gd name="connsiteX31" fmla="*/ 284890 w 728344"/>
              <a:gd name="connsiteY31" fmla="*/ 165735 h 2683192"/>
              <a:gd name="connsiteX32" fmla="*/ 256315 w 728344"/>
              <a:gd name="connsiteY32" fmla="*/ 141923 h 2683192"/>
              <a:gd name="connsiteX33" fmla="*/ 144873 w 728344"/>
              <a:gd name="connsiteY33" fmla="*/ 141923 h 2683192"/>
              <a:gd name="connsiteX34" fmla="*/ 116298 w 728344"/>
              <a:gd name="connsiteY34" fmla="*/ 165735 h 2683192"/>
              <a:gd name="connsiteX35" fmla="*/ 116298 w 728344"/>
              <a:gd name="connsiteY35" fmla="*/ 782955 h 2683192"/>
              <a:gd name="connsiteX36" fmla="*/ 144873 w 728344"/>
              <a:gd name="connsiteY36" fmla="*/ 806768 h 2683192"/>
              <a:gd name="connsiteX37" fmla="*/ 173448 w 728344"/>
              <a:gd name="connsiteY37" fmla="*/ 782955 h 2683192"/>
              <a:gd name="connsiteX38" fmla="*/ 173448 w 728344"/>
              <a:gd name="connsiteY38" fmla="*/ 165735 h 2683192"/>
              <a:gd name="connsiteX39" fmla="*/ 144873 w 728344"/>
              <a:gd name="connsiteY39" fmla="*/ 141923 h 2683192"/>
              <a:gd name="connsiteX40" fmla="*/ 229646 w 728344"/>
              <a:gd name="connsiteY40" fmla="*/ 0 h 2683192"/>
              <a:gd name="connsiteX41" fmla="*/ 499203 w 728344"/>
              <a:gd name="connsiteY41" fmla="*/ 0 h 2683192"/>
              <a:gd name="connsiteX42" fmla="*/ 726851 w 728344"/>
              <a:gd name="connsiteY42" fmla="*/ 228600 h 2683192"/>
              <a:gd name="connsiteX43" fmla="*/ 688751 w 728344"/>
              <a:gd name="connsiteY43" fmla="*/ 783908 h 2683192"/>
              <a:gd name="connsiteX44" fmla="*/ 583976 w 728344"/>
              <a:gd name="connsiteY44" fmla="*/ 888683 h 2683192"/>
              <a:gd name="connsiteX45" fmla="*/ 412526 w 728344"/>
              <a:gd name="connsiteY45" fmla="*/ 888683 h 2683192"/>
              <a:gd name="connsiteX46" fmla="*/ 412526 w 728344"/>
              <a:gd name="connsiteY46" fmla="*/ 1535079 h 2683192"/>
              <a:gd name="connsiteX47" fmla="*/ 430981 w 728344"/>
              <a:gd name="connsiteY47" fmla="*/ 1547455 h 2683192"/>
              <a:gd name="connsiteX48" fmla="*/ 457293 w 728344"/>
              <a:gd name="connsiteY48" fmla="*/ 1611630 h 2683192"/>
              <a:gd name="connsiteX49" fmla="*/ 457293 w 728344"/>
              <a:gd name="connsiteY49" fmla="*/ 2592705 h 2683192"/>
              <a:gd name="connsiteX50" fmla="*/ 366806 w 728344"/>
              <a:gd name="connsiteY50" fmla="*/ 2683192 h 2683192"/>
              <a:gd name="connsiteX51" fmla="*/ 276318 w 728344"/>
              <a:gd name="connsiteY51" fmla="*/ 2592705 h 2683192"/>
              <a:gd name="connsiteX52" fmla="*/ 276318 w 728344"/>
              <a:gd name="connsiteY52" fmla="*/ 1611630 h 2683192"/>
              <a:gd name="connsiteX53" fmla="*/ 302989 w 728344"/>
              <a:gd name="connsiteY53" fmla="*/ 1547813 h 2683192"/>
              <a:gd name="connsiteX54" fmla="*/ 322038 w 728344"/>
              <a:gd name="connsiteY54" fmla="*/ 1534909 h 2683192"/>
              <a:gd name="connsiteX55" fmla="*/ 322038 w 728344"/>
              <a:gd name="connsiteY55" fmla="*/ 888683 h 2683192"/>
              <a:gd name="connsiteX56" fmla="*/ 143921 w 728344"/>
              <a:gd name="connsiteY56" fmla="*/ 888683 h 2683192"/>
              <a:gd name="connsiteX57" fmla="*/ 39146 w 728344"/>
              <a:gd name="connsiteY57" fmla="*/ 783908 h 2683192"/>
              <a:gd name="connsiteX58" fmla="*/ 1046 w 728344"/>
              <a:gd name="connsiteY58" fmla="*/ 228600 h 2683192"/>
              <a:gd name="connsiteX59" fmla="*/ 229646 w 728344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4" h="2683192">
                <a:moveTo>
                  <a:pt x="354423" y="2536507"/>
                </a:moveTo>
                <a:cubicBezTo>
                  <a:pt x="334421" y="2543175"/>
                  <a:pt x="323943" y="2565082"/>
                  <a:pt x="331563" y="2585085"/>
                </a:cubicBezTo>
                <a:cubicBezTo>
                  <a:pt x="338231" y="2605087"/>
                  <a:pt x="360138" y="2615565"/>
                  <a:pt x="380140" y="2607944"/>
                </a:cubicBezTo>
                <a:cubicBezTo>
                  <a:pt x="400143" y="2601277"/>
                  <a:pt x="410621" y="2579369"/>
                  <a:pt x="403001" y="2559367"/>
                </a:cubicBezTo>
                <a:cubicBezTo>
                  <a:pt x="396333" y="2539365"/>
                  <a:pt x="374426" y="2529840"/>
                  <a:pt x="354423" y="2536507"/>
                </a:cubicBezTo>
                <a:close/>
                <a:moveTo>
                  <a:pt x="590643" y="141923"/>
                </a:moveTo>
                <a:cubicBezTo>
                  <a:pt x="575403" y="141923"/>
                  <a:pt x="562068" y="152400"/>
                  <a:pt x="562068" y="165735"/>
                </a:cubicBezTo>
                <a:lnTo>
                  <a:pt x="562068" y="782955"/>
                </a:lnTo>
                <a:cubicBezTo>
                  <a:pt x="562068" y="796290"/>
                  <a:pt x="574451" y="806768"/>
                  <a:pt x="590643" y="806768"/>
                </a:cubicBezTo>
                <a:cubicBezTo>
                  <a:pt x="605883" y="806768"/>
                  <a:pt x="619218" y="796290"/>
                  <a:pt x="619218" y="782955"/>
                </a:cubicBezTo>
                <a:lnTo>
                  <a:pt x="619218" y="165735"/>
                </a:lnTo>
                <a:cubicBezTo>
                  <a:pt x="619218" y="152400"/>
                  <a:pt x="606835" y="141923"/>
                  <a:pt x="590643" y="141923"/>
                </a:cubicBezTo>
                <a:close/>
                <a:moveTo>
                  <a:pt x="479201" y="141923"/>
                </a:moveTo>
                <a:cubicBezTo>
                  <a:pt x="463960" y="141923"/>
                  <a:pt x="450626" y="152400"/>
                  <a:pt x="450626" y="165735"/>
                </a:cubicBezTo>
                <a:lnTo>
                  <a:pt x="450626" y="782955"/>
                </a:lnTo>
                <a:cubicBezTo>
                  <a:pt x="450626" y="796290"/>
                  <a:pt x="463008" y="806768"/>
                  <a:pt x="479201" y="806768"/>
                </a:cubicBezTo>
                <a:cubicBezTo>
                  <a:pt x="494440" y="806768"/>
                  <a:pt x="507776" y="796290"/>
                  <a:pt x="507776" y="782955"/>
                </a:cubicBezTo>
                <a:lnTo>
                  <a:pt x="507776" y="165735"/>
                </a:lnTo>
                <a:cubicBezTo>
                  <a:pt x="507776" y="152400"/>
                  <a:pt x="495393" y="141923"/>
                  <a:pt x="479201" y="141923"/>
                </a:cubicBezTo>
                <a:close/>
                <a:moveTo>
                  <a:pt x="367758" y="141923"/>
                </a:moveTo>
                <a:cubicBezTo>
                  <a:pt x="352518" y="141923"/>
                  <a:pt x="339183" y="152400"/>
                  <a:pt x="339183" y="165735"/>
                </a:cubicBezTo>
                <a:lnTo>
                  <a:pt x="339183" y="782955"/>
                </a:lnTo>
                <a:cubicBezTo>
                  <a:pt x="339183" y="796290"/>
                  <a:pt x="351565" y="806768"/>
                  <a:pt x="367758" y="806768"/>
                </a:cubicBezTo>
                <a:cubicBezTo>
                  <a:pt x="382998" y="806768"/>
                  <a:pt x="396333" y="796290"/>
                  <a:pt x="396333" y="782955"/>
                </a:cubicBezTo>
                <a:lnTo>
                  <a:pt x="396333" y="165735"/>
                </a:lnTo>
                <a:cubicBezTo>
                  <a:pt x="396333" y="152400"/>
                  <a:pt x="383951" y="141923"/>
                  <a:pt x="367758" y="141923"/>
                </a:cubicBezTo>
                <a:close/>
                <a:moveTo>
                  <a:pt x="256315" y="141923"/>
                </a:moveTo>
                <a:cubicBezTo>
                  <a:pt x="241076" y="141923"/>
                  <a:pt x="227740" y="152400"/>
                  <a:pt x="227740" y="165735"/>
                </a:cubicBezTo>
                <a:lnTo>
                  <a:pt x="227740" y="782955"/>
                </a:lnTo>
                <a:cubicBezTo>
                  <a:pt x="227740" y="796290"/>
                  <a:pt x="240123" y="806768"/>
                  <a:pt x="256315" y="806768"/>
                </a:cubicBezTo>
                <a:cubicBezTo>
                  <a:pt x="271555" y="806768"/>
                  <a:pt x="284890" y="796290"/>
                  <a:pt x="284890" y="782955"/>
                </a:cubicBezTo>
                <a:lnTo>
                  <a:pt x="284890" y="165735"/>
                </a:lnTo>
                <a:cubicBezTo>
                  <a:pt x="284890" y="152400"/>
                  <a:pt x="272508" y="141923"/>
                  <a:pt x="256315" y="141923"/>
                </a:cubicBezTo>
                <a:close/>
                <a:moveTo>
                  <a:pt x="144873" y="141923"/>
                </a:moveTo>
                <a:cubicBezTo>
                  <a:pt x="129633" y="141923"/>
                  <a:pt x="116298" y="152400"/>
                  <a:pt x="116298" y="165735"/>
                </a:cubicBezTo>
                <a:lnTo>
                  <a:pt x="116298" y="782955"/>
                </a:lnTo>
                <a:cubicBezTo>
                  <a:pt x="116298" y="796290"/>
                  <a:pt x="128680" y="806768"/>
                  <a:pt x="144873" y="806768"/>
                </a:cubicBezTo>
                <a:cubicBezTo>
                  <a:pt x="160113" y="806768"/>
                  <a:pt x="173448" y="796290"/>
                  <a:pt x="173448" y="782955"/>
                </a:cubicBezTo>
                <a:lnTo>
                  <a:pt x="173448" y="165735"/>
                </a:lnTo>
                <a:cubicBezTo>
                  <a:pt x="173448" y="152400"/>
                  <a:pt x="161065" y="141923"/>
                  <a:pt x="144873" y="141923"/>
                </a:cubicBezTo>
                <a:close/>
                <a:moveTo>
                  <a:pt x="229646" y="0"/>
                </a:moveTo>
                <a:lnTo>
                  <a:pt x="499203" y="0"/>
                </a:lnTo>
                <a:cubicBezTo>
                  <a:pt x="624933" y="0"/>
                  <a:pt x="743043" y="36195"/>
                  <a:pt x="726851" y="228600"/>
                </a:cubicBezTo>
                <a:lnTo>
                  <a:pt x="688751" y="783908"/>
                </a:lnTo>
                <a:cubicBezTo>
                  <a:pt x="688751" y="841058"/>
                  <a:pt x="642078" y="888683"/>
                  <a:pt x="583976" y="888683"/>
                </a:cubicBezTo>
                <a:lnTo>
                  <a:pt x="412526" y="888683"/>
                </a:lnTo>
                <a:lnTo>
                  <a:pt x="412526" y="1535079"/>
                </a:lnTo>
                <a:lnTo>
                  <a:pt x="430981" y="1547455"/>
                </a:lnTo>
                <a:cubicBezTo>
                  <a:pt x="447292" y="1563767"/>
                  <a:pt x="457293" y="1586389"/>
                  <a:pt x="457293" y="1611630"/>
                </a:cubicBezTo>
                <a:lnTo>
                  <a:pt x="457293" y="2592705"/>
                </a:lnTo>
                <a:cubicBezTo>
                  <a:pt x="457293" y="2642235"/>
                  <a:pt x="416335" y="2683192"/>
                  <a:pt x="366806" y="2683192"/>
                </a:cubicBezTo>
                <a:cubicBezTo>
                  <a:pt x="317276" y="2683192"/>
                  <a:pt x="276318" y="2642235"/>
                  <a:pt x="276318" y="2592705"/>
                </a:cubicBezTo>
                <a:lnTo>
                  <a:pt x="276318" y="1611630"/>
                </a:lnTo>
                <a:cubicBezTo>
                  <a:pt x="276318" y="1586865"/>
                  <a:pt x="286558" y="1564243"/>
                  <a:pt x="302989" y="1547813"/>
                </a:cubicBezTo>
                <a:lnTo>
                  <a:pt x="322038" y="1534909"/>
                </a:lnTo>
                <a:lnTo>
                  <a:pt x="322038" y="888683"/>
                </a:lnTo>
                <a:lnTo>
                  <a:pt x="143921" y="888683"/>
                </a:lnTo>
                <a:cubicBezTo>
                  <a:pt x="86771" y="888683"/>
                  <a:pt x="39146" y="842010"/>
                  <a:pt x="39146" y="783908"/>
                </a:cubicBezTo>
                <a:lnTo>
                  <a:pt x="1046" y="228600"/>
                </a:lnTo>
                <a:cubicBezTo>
                  <a:pt x="-12290" y="34290"/>
                  <a:pt x="103915" y="0"/>
                  <a:pt x="22964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CFF2A7-7812-4E9C-BA72-44B3AD4EE1F5}"/>
              </a:ext>
            </a:extLst>
          </p:cNvPr>
          <p:cNvSpPr/>
          <p:nvPr/>
        </p:nvSpPr>
        <p:spPr>
          <a:xfrm rot="9000000">
            <a:off x="1440147" y="980410"/>
            <a:ext cx="1611640" cy="2795518"/>
          </a:xfrm>
          <a:custGeom>
            <a:avLst/>
            <a:gdLst>
              <a:gd name="connsiteX0" fmla="*/ 565521 w 1135368"/>
              <a:gd name="connsiteY0" fmla="*/ 1853084 h 1969386"/>
              <a:gd name="connsiteX1" fmla="*/ 536444 w 1135368"/>
              <a:gd name="connsiteY1" fmla="*/ 1882161 h 1969386"/>
              <a:gd name="connsiteX2" fmla="*/ 565521 w 1135368"/>
              <a:gd name="connsiteY2" fmla="*/ 1911235 h 1969386"/>
              <a:gd name="connsiteX3" fmla="*/ 594595 w 1135368"/>
              <a:gd name="connsiteY3" fmla="*/ 1882161 h 1969386"/>
              <a:gd name="connsiteX4" fmla="*/ 565521 w 1135368"/>
              <a:gd name="connsiteY4" fmla="*/ 1853084 h 1969386"/>
              <a:gd name="connsiteX5" fmla="*/ 563581 w 1135368"/>
              <a:gd name="connsiteY5" fmla="*/ 133746 h 1969386"/>
              <a:gd name="connsiteX6" fmla="*/ 997777 w 1135368"/>
              <a:gd name="connsiteY6" fmla="*/ 567942 h 1969386"/>
              <a:gd name="connsiteX7" fmla="*/ 563581 w 1135368"/>
              <a:gd name="connsiteY7" fmla="*/ 1002140 h 1969386"/>
              <a:gd name="connsiteX8" fmla="*/ 127446 w 1135368"/>
              <a:gd name="connsiteY8" fmla="*/ 560188 h 1969386"/>
              <a:gd name="connsiteX9" fmla="*/ 563581 w 1135368"/>
              <a:gd name="connsiteY9" fmla="*/ 133746 h 1969386"/>
              <a:gd name="connsiteX10" fmla="*/ 563581 w 1135368"/>
              <a:gd name="connsiteY10" fmla="*/ 100795 h 1969386"/>
              <a:gd name="connsiteX11" fmla="*/ 94495 w 1135368"/>
              <a:gd name="connsiteY11" fmla="*/ 560188 h 1969386"/>
              <a:gd name="connsiteX12" fmla="*/ 561642 w 1135368"/>
              <a:gd name="connsiteY12" fmla="*/ 1035091 h 1969386"/>
              <a:gd name="connsiteX13" fmla="*/ 1028791 w 1135368"/>
              <a:gd name="connsiteY13" fmla="*/ 567942 h 1969386"/>
              <a:gd name="connsiteX14" fmla="*/ 563581 w 1135368"/>
              <a:gd name="connsiteY14" fmla="*/ 100795 h 1969386"/>
              <a:gd name="connsiteX15" fmla="*/ 542260 w 1135368"/>
              <a:gd name="connsiteY15" fmla="*/ 0 h 1969386"/>
              <a:gd name="connsiteX16" fmla="*/ 573274 w 1135368"/>
              <a:gd name="connsiteY16" fmla="*/ 0 h 1969386"/>
              <a:gd name="connsiteX17" fmla="*/ 829139 w 1135368"/>
              <a:gd name="connsiteY17" fmla="*/ 67844 h 1969386"/>
              <a:gd name="connsiteX18" fmla="*/ 1131525 w 1135368"/>
              <a:gd name="connsiteY18" fmla="*/ 643540 h 1969386"/>
              <a:gd name="connsiteX19" fmla="*/ 677946 w 1135368"/>
              <a:gd name="connsiteY19" fmla="*/ 1120379 h 1969386"/>
              <a:gd name="connsiteX20" fmla="*/ 656623 w 1135368"/>
              <a:gd name="connsiteY20" fmla="*/ 1126195 h 1969386"/>
              <a:gd name="connsiteX21" fmla="*/ 652746 w 1135368"/>
              <a:gd name="connsiteY21" fmla="*/ 1126195 h 1969386"/>
              <a:gd name="connsiteX22" fmla="*/ 646932 w 1135368"/>
              <a:gd name="connsiteY22" fmla="*/ 1132009 h 1969386"/>
              <a:gd name="connsiteX23" fmla="*/ 654686 w 1135368"/>
              <a:gd name="connsiteY23" fmla="*/ 1182407 h 1969386"/>
              <a:gd name="connsiteX24" fmla="*/ 664377 w 1135368"/>
              <a:gd name="connsiteY24" fmla="*/ 1267696 h 1969386"/>
              <a:gd name="connsiteX25" fmla="*/ 619795 w 1135368"/>
              <a:gd name="connsiteY25" fmla="*/ 1424703 h 1969386"/>
              <a:gd name="connsiteX26" fmla="*/ 646932 w 1135368"/>
              <a:gd name="connsiteY26" fmla="*/ 1616603 h 1969386"/>
              <a:gd name="connsiteX27" fmla="*/ 644993 w 1135368"/>
              <a:gd name="connsiteY27" fmla="*/ 1899605 h 1969386"/>
              <a:gd name="connsiteX28" fmla="*/ 613979 w 1135368"/>
              <a:gd name="connsiteY28" fmla="*/ 1957756 h 1969386"/>
              <a:gd name="connsiteX29" fmla="*/ 569397 w 1135368"/>
              <a:gd name="connsiteY29" fmla="*/ 1969386 h 1969386"/>
              <a:gd name="connsiteX30" fmla="*/ 524814 w 1135368"/>
              <a:gd name="connsiteY30" fmla="*/ 1957756 h 1969386"/>
              <a:gd name="connsiteX31" fmla="*/ 493800 w 1135368"/>
              <a:gd name="connsiteY31" fmla="*/ 1899605 h 1969386"/>
              <a:gd name="connsiteX32" fmla="*/ 491862 w 1135368"/>
              <a:gd name="connsiteY32" fmla="*/ 1616603 h 1969386"/>
              <a:gd name="connsiteX33" fmla="*/ 519000 w 1135368"/>
              <a:gd name="connsiteY33" fmla="*/ 1424703 h 1969386"/>
              <a:gd name="connsiteX34" fmla="*/ 474416 w 1135368"/>
              <a:gd name="connsiteY34" fmla="*/ 1267696 h 1969386"/>
              <a:gd name="connsiteX35" fmla="*/ 484109 w 1135368"/>
              <a:gd name="connsiteY35" fmla="*/ 1182407 h 1969386"/>
              <a:gd name="connsiteX36" fmla="*/ 491862 w 1135368"/>
              <a:gd name="connsiteY36" fmla="*/ 1132009 h 1969386"/>
              <a:gd name="connsiteX37" fmla="*/ 486046 w 1135368"/>
              <a:gd name="connsiteY37" fmla="*/ 1126195 h 1969386"/>
              <a:gd name="connsiteX38" fmla="*/ 476355 w 1135368"/>
              <a:gd name="connsiteY38" fmla="*/ 1126195 h 1969386"/>
              <a:gd name="connsiteX39" fmla="*/ 474416 w 1135368"/>
              <a:gd name="connsiteY39" fmla="*/ 1124256 h 1969386"/>
              <a:gd name="connsiteX40" fmla="*/ 232120 w 1135368"/>
              <a:gd name="connsiteY40" fmla="*/ 1023461 h 1969386"/>
              <a:gd name="connsiteX41" fmla="*/ 57667 w 1135368"/>
              <a:gd name="connsiteY41" fmla="*/ 816056 h 1969386"/>
              <a:gd name="connsiteX42" fmla="*/ 1453 w 1135368"/>
              <a:gd name="connsiteY42" fmla="*/ 598956 h 1969386"/>
              <a:gd name="connsiteX43" fmla="*/ 1453 w 1135368"/>
              <a:gd name="connsiteY43" fmla="*/ 531114 h 1969386"/>
              <a:gd name="connsiteX44" fmla="*/ 501553 w 1135368"/>
              <a:gd name="connsiteY44" fmla="*/ 3877 h 1969386"/>
              <a:gd name="connsiteX45" fmla="*/ 542260 w 1135368"/>
              <a:gd name="connsiteY45" fmla="*/ 0 h 196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368" h="1969386">
                <a:moveTo>
                  <a:pt x="565521" y="1853084"/>
                </a:moveTo>
                <a:cubicBezTo>
                  <a:pt x="550014" y="1853084"/>
                  <a:pt x="536444" y="1864714"/>
                  <a:pt x="536444" y="1882161"/>
                </a:cubicBezTo>
                <a:cubicBezTo>
                  <a:pt x="536444" y="1897668"/>
                  <a:pt x="548074" y="1911235"/>
                  <a:pt x="565521" y="1911235"/>
                </a:cubicBezTo>
                <a:cubicBezTo>
                  <a:pt x="581028" y="1911235"/>
                  <a:pt x="594595" y="1897668"/>
                  <a:pt x="594595" y="1882161"/>
                </a:cubicBezTo>
                <a:cubicBezTo>
                  <a:pt x="594595" y="1866654"/>
                  <a:pt x="582965" y="1853084"/>
                  <a:pt x="565521" y="1853084"/>
                </a:cubicBezTo>
                <a:close/>
                <a:moveTo>
                  <a:pt x="563581" y="133746"/>
                </a:moveTo>
                <a:cubicBezTo>
                  <a:pt x="802002" y="133746"/>
                  <a:pt x="995840" y="327584"/>
                  <a:pt x="997777" y="567942"/>
                </a:cubicBezTo>
                <a:cubicBezTo>
                  <a:pt x="999714" y="804423"/>
                  <a:pt x="802002" y="1002140"/>
                  <a:pt x="563581" y="1002140"/>
                </a:cubicBezTo>
                <a:cubicBezTo>
                  <a:pt x="319346" y="1002140"/>
                  <a:pt x="127446" y="806363"/>
                  <a:pt x="127446" y="560188"/>
                </a:cubicBezTo>
                <a:cubicBezTo>
                  <a:pt x="127446" y="325646"/>
                  <a:pt x="325160" y="131809"/>
                  <a:pt x="563581" y="133746"/>
                </a:cubicBezTo>
                <a:close/>
                <a:moveTo>
                  <a:pt x="563581" y="100795"/>
                </a:moveTo>
                <a:cubicBezTo>
                  <a:pt x="305777" y="100795"/>
                  <a:pt x="94495" y="306263"/>
                  <a:pt x="94495" y="560188"/>
                </a:cubicBezTo>
                <a:cubicBezTo>
                  <a:pt x="94495" y="825747"/>
                  <a:pt x="299963" y="1035091"/>
                  <a:pt x="561642" y="1035091"/>
                </a:cubicBezTo>
                <a:cubicBezTo>
                  <a:pt x="819447" y="1035091"/>
                  <a:pt x="1028791" y="825747"/>
                  <a:pt x="1028791" y="567942"/>
                </a:cubicBezTo>
                <a:cubicBezTo>
                  <a:pt x="1028791" y="310139"/>
                  <a:pt x="821386" y="100795"/>
                  <a:pt x="563581" y="100795"/>
                </a:cubicBezTo>
                <a:close/>
                <a:moveTo>
                  <a:pt x="542260" y="0"/>
                </a:moveTo>
                <a:cubicBezTo>
                  <a:pt x="551951" y="0"/>
                  <a:pt x="563581" y="0"/>
                  <a:pt x="573274" y="0"/>
                </a:cubicBezTo>
                <a:cubicBezTo>
                  <a:pt x="662439" y="5814"/>
                  <a:pt x="749665" y="25198"/>
                  <a:pt x="829139" y="67844"/>
                </a:cubicBezTo>
                <a:cubicBezTo>
                  <a:pt x="1040421" y="182207"/>
                  <a:pt x="1158663" y="412874"/>
                  <a:pt x="1131525" y="643540"/>
                </a:cubicBezTo>
                <a:cubicBezTo>
                  <a:pt x="1094695" y="885837"/>
                  <a:pt x="918304" y="1073858"/>
                  <a:pt x="677946" y="1120379"/>
                </a:cubicBezTo>
                <a:cubicBezTo>
                  <a:pt x="668253" y="1120379"/>
                  <a:pt x="662439" y="1122319"/>
                  <a:pt x="656623" y="1126195"/>
                </a:cubicBezTo>
                <a:lnTo>
                  <a:pt x="652746" y="1126195"/>
                </a:lnTo>
                <a:cubicBezTo>
                  <a:pt x="650809" y="1128133"/>
                  <a:pt x="648870" y="1130072"/>
                  <a:pt x="646932" y="1132009"/>
                </a:cubicBezTo>
                <a:cubicBezTo>
                  <a:pt x="648870" y="1151393"/>
                  <a:pt x="635302" y="1168840"/>
                  <a:pt x="654686" y="1182407"/>
                </a:cubicBezTo>
                <a:cubicBezTo>
                  <a:pt x="683760" y="1201791"/>
                  <a:pt x="674069" y="1246375"/>
                  <a:pt x="664377" y="1267696"/>
                </a:cubicBezTo>
                <a:cubicBezTo>
                  <a:pt x="639179" y="1329724"/>
                  <a:pt x="617856" y="1356861"/>
                  <a:pt x="619795" y="1424703"/>
                </a:cubicBezTo>
                <a:cubicBezTo>
                  <a:pt x="621732" y="1469286"/>
                  <a:pt x="646932" y="1572021"/>
                  <a:pt x="646932" y="1616603"/>
                </a:cubicBezTo>
                <a:cubicBezTo>
                  <a:pt x="644993" y="1711584"/>
                  <a:pt x="644993" y="1804626"/>
                  <a:pt x="644993" y="1899605"/>
                </a:cubicBezTo>
                <a:cubicBezTo>
                  <a:pt x="644993" y="1924805"/>
                  <a:pt x="637239" y="1946126"/>
                  <a:pt x="613979" y="1957756"/>
                </a:cubicBezTo>
                <a:cubicBezTo>
                  <a:pt x="598472" y="1965510"/>
                  <a:pt x="582965" y="1969386"/>
                  <a:pt x="569397" y="1969386"/>
                </a:cubicBezTo>
                <a:cubicBezTo>
                  <a:pt x="555828" y="1969386"/>
                  <a:pt x="540321" y="1965510"/>
                  <a:pt x="524814" y="1957756"/>
                </a:cubicBezTo>
                <a:cubicBezTo>
                  <a:pt x="501553" y="1946126"/>
                  <a:pt x="493800" y="1924805"/>
                  <a:pt x="493800" y="1899605"/>
                </a:cubicBezTo>
                <a:cubicBezTo>
                  <a:pt x="493800" y="1804626"/>
                  <a:pt x="491862" y="1711584"/>
                  <a:pt x="491862" y="1616603"/>
                </a:cubicBezTo>
                <a:cubicBezTo>
                  <a:pt x="489923" y="1572021"/>
                  <a:pt x="517060" y="1469286"/>
                  <a:pt x="519000" y="1424703"/>
                </a:cubicBezTo>
                <a:cubicBezTo>
                  <a:pt x="520937" y="1356861"/>
                  <a:pt x="499616" y="1327784"/>
                  <a:pt x="474416" y="1267696"/>
                </a:cubicBezTo>
                <a:cubicBezTo>
                  <a:pt x="466663" y="1246375"/>
                  <a:pt x="455032" y="1201791"/>
                  <a:pt x="484109" y="1182407"/>
                </a:cubicBezTo>
                <a:cubicBezTo>
                  <a:pt x="503493" y="1170777"/>
                  <a:pt x="489923" y="1153331"/>
                  <a:pt x="491862" y="1132009"/>
                </a:cubicBezTo>
                <a:cubicBezTo>
                  <a:pt x="489923" y="1130072"/>
                  <a:pt x="487986" y="1128133"/>
                  <a:pt x="486046" y="1126195"/>
                </a:cubicBezTo>
                <a:lnTo>
                  <a:pt x="476355" y="1126195"/>
                </a:lnTo>
                <a:cubicBezTo>
                  <a:pt x="476355" y="1126195"/>
                  <a:pt x="474416" y="1124256"/>
                  <a:pt x="474416" y="1124256"/>
                </a:cubicBezTo>
                <a:cubicBezTo>
                  <a:pt x="385251" y="1108749"/>
                  <a:pt x="303839" y="1077735"/>
                  <a:pt x="232120" y="1023461"/>
                </a:cubicBezTo>
                <a:cubicBezTo>
                  <a:pt x="158462" y="967247"/>
                  <a:pt x="96434" y="899405"/>
                  <a:pt x="57667" y="816056"/>
                </a:cubicBezTo>
                <a:cubicBezTo>
                  <a:pt x="24714" y="748212"/>
                  <a:pt x="1453" y="676491"/>
                  <a:pt x="1453" y="598956"/>
                </a:cubicBezTo>
                <a:cubicBezTo>
                  <a:pt x="-484" y="575698"/>
                  <a:pt x="-484" y="552435"/>
                  <a:pt x="1453" y="531114"/>
                </a:cubicBezTo>
                <a:cubicBezTo>
                  <a:pt x="18900" y="253928"/>
                  <a:pt x="224367" y="36828"/>
                  <a:pt x="501553" y="3877"/>
                </a:cubicBezTo>
                <a:cubicBezTo>
                  <a:pt x="515123" y="0"/>
                  <a:pt x="528690" y="5814"/>
                  <a:pt x="54226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7A35EA-EF9C-44D9-918C-70FC6F6D579D}"/>
              </a:ext>
            </a:extLst>
          </p:cNvPr>
          <p:cNvGrpSpPr/>
          <p:nvPr/>
        </p:nvGrpSpPr>
        <p:grpSpPr>
          <a:xfrm rot="871918">
            <a:off x="6486142" y="2582458"/>
            <a:ext cx="2113914" cy="1275823"/>
            <a:chOff x="1429386" y="2788700"/>
            <a:chExt cx="942975" cy="569119"/>
          </a:xfrm>
          <a:solidFill>
            <a:schemeClr val="accent1"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66919C-48ED-4B2F-8D01-BC0EFE1820D7}"/>
                </a:ext>
              </a:extLst>
            </p:cNvPr>
            <p:cNvSpPr/>
            <p:nvPr/>
          </p:nvSpPr>
          <p:spPr>
            <a:xfrm>
              <a:off x="1429386" y="2948244"/>
              <a:ext cx="942975" cy="409575"/>
            </a:xfrm>
            <a:custGeom>
              <a:avLst/>
              <a:gdLst>
                <a:gd name="connsiteX0" fmla="*/ 935355 w 942975"/>
                <a:gd name="connsiteY0" fmla="*/ 42386 h 409575"/>
                <a:gd name="connsiteX1" fmla="*/ 879157 w 942975"/>
                <a:gd name="connsiteY1" fmla="*/ 10954 h 409575"/>
                <a:gd name="connsiteX2" fmla="*/ 816293 w 942975"/>
                <a:gd name="connsiteY2" fmla="*/ 10954 h 409575"/>
                <a:gd name="connsiteX3" fmla="*/ 807720 w 942975"/>
                <a:gd name="connsiteY3" fmla="*/ 2381 h 409575"/>
                <a:gd name="connsiteX4" fmla="*/ 793432 w 942975"/>
                <a:gd name="connsiteY4" fmla="*/ 476 h 409575"/>
                <a:gd name="connsiteX5" fmla="*/ 497205 w 942975"/>
                <a:gd name="connsiteY5" fmla="*/ 476 h 409575"/>
                <a:gd name="connsiteX6" fmla="*/ 147638 w 942975"/>
                <a:gd name="connsiteY6" fmla="*/ 476 h 409575"/>
                <a:gd name="connsiteX7" fmla="*/ 132398 w 942975"/>
                <a:gd name="connsiteY7" fmla="*/ 10001 h 409575"/>
                <a:gd name="connsiteX8" fmla="*/ 60008 w 942975"/>
                <a:gd name="connsiteY8" fmla="*/ 10954 h 409575"/>
                <a:gd name="connsiteX9" fmla="*/ 35243 w 942975"/>
                <a:gd name="connsiteY9" fmla="*/ 15716 h 409575"/>
                <a:gd name="connsiteX10" fmla="*/ 0 w 942975"/>
                <a:gd name="connsiteY10" fmla="*/ 86201 h 409575"/>
                <a:gd name="connsiteX11" fmla="*/ 38100 w 942975"/>
                <a:gd name="connsiteY11" fmla="*/ 150019 h 409575"/>
                <a:gd name="connsiteX12" fmla="*/ 64770 w 942975"/>
                <a:gd name="connsiteY12" fmla="*/ 153829 h 409575"/>
                <a:gd name="connsiteX13" fmla="*/ 132398 w 942975"/>
                <a:gd name="connsiteY13" fmla="*/ 153829 h 409575"/>
                <a:gd name="connsiteX14" fmla="*/ 132398 w 942975"/>
                <a:gd name="connsiteY14" fmla="*/ 153829 h 409575"/>
                <a:gd name="connsiteX15" fmla="*/ 133350 w 942975"/>
                <a:gd name="connsiteY15" fmla="*/ 169069 h 409575"/>
                <a:gd name="connsiteX16" fmla="*/ 133350 w 942975"/>
                <a:gd name="connsiteY16" fmla="*/ 288131 h 409575"/>
                <a:gd name="connsiteX17" fmla="*/ 134302 w 942975"/>
                <a:gd name="connsiteY17" fmla="*/ 368141 h 409575"/>
                <a:gd name="connsiteX18" fmla="*/ 188595 w 942975"/>
                <a:gd name="connsiteY18" fmla="*/ 411956 h 409575"/>
                <a:gd name="connsiteX19" fmla="*/ 743903 w 942975"/>
                <a:gd name="connsiteY19" fmla="*/ 411956 h 409575"/>
                <a:gd name="connsiteX20" fmla="*/ 773430 w 942975"/>
                <a:gd name="connsiteY20" fmla="*/ 406241 h 409575"/>
                <a:gd name="connsiteX21" fmla="*/ 808673 w 942975"/>
                <a:gd name="connsiteY21" fmla="*/ 350044 h 409575"/>
                <a:gd name="connsiteX22" fmla="*/ 808673 w 942975"/>
                <a:gd name="connsiteY22" fmla="*/ 170021 h 409575"/>
                <a:gd name="connsiteX23" fmla="*/ 809625 w 942975"/>
                <a:gd name="connsiteY23" fmla="*/ 154781 h 409575"/>
                <a:gd name="connsiteX24" fmla="*/ 823913 w 942975"/>
                <a:gd name="connsiteY24" fmla="*/ 153829 h 409575"/>
                <a:gd name="connsiteX25" fmla="*/ 896303 w 942975"/>
                <a:gd name="connsiteY25" fmla="*/ 152876 h 409575"/>
                <a:gd name="connsiteX26" fmla="*/ 935355 w 942975"/>
                <a:gd name="connsiteY26" fmla="*/ 42386 h 409575"/>
                <a:gd name="connsiteX27" fmla="*/ 135255 w 942975"/>
                <a:gd name="connsiteY27" fmla="*/ 111919 h 409575"/>
                <a:gd name="connsiteX28" fmla="*/ 125730 w 942975"/>
                <a:gd name="connsiteY28" fmla="*/ 128111 h 409575"/>
                <a:gd name="connsiteX29" fmla="*/ 57150 w 942975"/>
                <a:gd name="connsiteY29" fmla="*/ 128111 h 409575"/>
                <a:gd name="connsiteX30" fmla="*/ 23813 w 942975"/>
                <a:gd name="connsiteY30" fmla="*/ 81439 h 409575"/>
                <a:gd name="connsiteX31" fmla="*/ 55245 w 942975"/>
                <a:gd name="connsiteY31" fmla="*/ 34766 h 409575"/>
                <a:gd name="connsiteX32" fmla="*/ 59055 w 942975"/>
                <a:gd name="connsiteY32" fmla="*/ 34766 h 409575"/>
                <a:gd name="connsiteX33" fmla="*/ 92393 w 942975"/>
                <a:gd name="connsiteY33" fmla="*/ 34766 h 409575"/>
                <a:gd name="connsiteX34" fmla="*/ 125730 w 942975"/>
                <a:gd name="connsiteY34" fmla="*/ 34766 h 409575"/>
                <a:gd name="connsiteX35" fmla="*/ 135255 w 942975"/>
                <a:gd name="connsiteY35" fmla="*/ 44291 h 409575"/>
                <a:gd name="connsiteX36" fmla="*/ 135255 w 942975"/>
                <a:gd name="connsiteY36" fmla="*/ 111919 h 409575"/>
                <a:gd name="connsiteX37" fmla="*/ 886778 w 942975"/>
                <a:gd name="connsiteY37" fmla="*/ 128111 h 409575"/>
                <a:gd name="connsiteX38" fmla="*/ 816293 w 942975"/>
                <a:gd name="connsiteY38" fmla="*/ 128111 h 409575"/>
                <a:gd name="connsiteX39" fmla="*/ 807720 w 942975"/>
                <a:gd name="connsiteY39" fmla="*/ 112871 h 409575"/>
                <a:gd name="connsiteX40" fmla="*/ 807720 w 942975"/>
                <a:gd name="connsiteY40" fmla="*/ 43339 h 409575"/>
                <a:gd name="connsiteX41" fmla="*/ 816293 w 942975"/>
                <a:gd name="connsiteY41" fmla="*/ 34766 h 409575"/>
                <a:gd name="connsiteX42" fmla="*/ 852488 w 942975"/>
                <a:gd name="connsiteY42" fmla="*/ 34766 h 409575"/>
                <a:gd name="connsiteX43" fmla="*/ 852488 w 942975"/>
                <a:gd name="connsiteY43" fmla="*/ 34766 h 409575"/>
                <a:gd name="connsiteX44" fmla="*/ 886778 w 942975"/>
                <a:gd name="connsiteY44" fmla="*/ 34766 h 409575"/>
                <a:gd name="connsiteX45" fmla="*/ 919163 w 942975"/>
                <a:gd name="connsiteY45" fmla="*/ 81439 h 409575"/>
                <a:gd name="connsiteX46" fmla="*/ 886778 w 942975"/>
                <a:gd name="connsiteY46" fmla="*/ 12811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42975" h="409575">
                  <a:moveTo>
                    <a:pt x="935355" y="42386"/>
                  </a:moveTo>
                  <a:cubicBezTo>
                    <a:pt x="923925" y="18574"/>
                    <a:pt x="902970" y="11906"/>
                    <a:pt x="879157" y="10954"/>
                  </a:cubicBezTo>
                  <a:cubicBezTo>
                    <a:pt x="858203" y="10001"/>
                    <a:pt x="837248" y="10954"/>
                    <a:pt x="816293" y="10954"/>
                  </a:cubicBezTo>
                  <a:cubicBezTo>
                    <a:pt x="810578" y="10954"/>
                    <a:pt x="806768" y="10001"/>
                    <a:pt x="807720" y="2381"/>
                  </a:cubicBezTo>
                  <a:cubicBezTo>
                    <a:pt x="802957" y="-1429"/>
                    <a:pt x="798195" y="476"/>
                    <a:pt x="793432" y="476"/>
                  </a:cubicBezTo>
                  <a:cubicBezTo>
                    <a:pt x="694373" y="476"/>
                    <a:pt x="596265" y="476"/>
                    <a:pt x="497205" y="476"/>
                  </a:cubicBezTo>
                  <a:cubicBezTo>
                    <a:pt x="381000" y="476"/>
                    <a:pt x="263843" y="476"/>
                    <a:pt x="147638" y="476"/>
                  </a:cubicBezTo>
                  <a:cubicBezTo>
                    <a:pt x="140018" y="476"/>
                    <a:pt x="134302" y="476"/>
                    <a:pt x="132398" y="10001"/>
                  </a:cubicBezTo>
                  <a:cubicBezTo>
                    <a:pt x="108585" y="10001"/>
                    <a:pt x="83820" y="10954"/>
                    <a:pt x="60008" y="10954"/>
                  </a:cubicBezTo>
                  <a:cubicBezTo>
                    <a:pt x="51435" y="10954"/>
                    <a:pt x="43815" y="11906"/>
                    <a:pt x="35243" y="15716"/>
                  </a:cubicBezTo>
                  <a:cubicBezTo>
                    <a:pt x="10477" y="25241"/>
                    <a:pt x="0" y="56674"/>
                    <a:pt x="0" y="86201"/>
                  </a:cubicBezTo>
                  <a:cubicBezTo>
                    <a:pt x="0" y="108109"/>
                    <a:pt x="16193" y="144304"/>
                    <a:pt x="38100" y="150019"/>
                  </a:cubicBezTo>
                  <a:cubicBezTo>
                    <a:pt x="46673" y="152876"/>
                    <a:pt x="56198" y="150971"/>
                    <a:pt x="64770" y="153829"/>
                  </a:cubicBezTo>
                  <a:cubicBezTo>
                    <a:pt x="87630" y="151924"/>
                    <a:pt x="109538" y="151924"/>
                    <a:pt x="132398" y="153829"/>
                  </a:cubicBezTo>
                  <a:lnTo>
                    <a:pt x="132398" y="153829"/>
                  </a:lnTo>
                  <a:cubicBezTo>
                    <a:pt x="135255" y="158591"/>
                    <a:pt x="133350" y="163354"/>
                    <a:pt x="133350" y="169069"/>
                  </a:cubicBezTo>
                  <a:cubicBezTo>
                    <a:pt x="133350" y="227171"/>
                    <a:pt x="133350" y="230029"/>
                    <a:pt x="133350" y="288131"/>
                  </a:cubicBezTo>
                  <a:cubicBezTo>
                    <a:pt x="133350" y="314801"/>
                    <a:pt x="132398" y="341471"/>
                    <a:pt x="134302" y="368141"/>
                  </a:cubicBezTo>
                  <a:cubicBezTo>
                    <a:pt x="140970" y="399574"/>
                    <a:pt x="155257" y="411956"/>
                    <a:pt x="188595" y="411956"/>
                  </a:cubicBezTo>
                  <a:cubicBezTo>
                    <a:pt x="373380" y="411956"/>
                    <a:pt x="558165" y="411956"/>
                    <a:pt x="743903" y="411956"/>
                  </a:cubicBezTo>
                  <a:cubicBezTo>
                    <a:pt x="754380" y="411956"/>
                    <a:pt x="763905" y="411004"/>
                    <a:pt x="773430" y="406241"/>
                  </a:cubicBezTo>
                  <a:cubicBezTo>
                    <a:pt x="797243" y="394811"/>
                    <a:pt x="808673" y="375761"/>
                    <a:pt x="808673" y="350044"/>
                  </a:cubicBezTo>
                  <a:cubicBezTo>
                    <a:pt x="808673" y="271939"/>
                    <a:pt x="808673" y="248126"/>
                    <a:pt x="808673" y="170021"/>
                  </a:cubicBezTo>
                  <a:cubicBezTo>
                    <a:pt x="808673" y="165259"/>
                    <a:pt x="807720" y="159544"/>
                    <a:pt x="809625" y="154781"/>
                  </a:cubicBezTo>
                  <a:cubicBezTo>
                    <a:pt x="814388" y="151924"/>
                    <a:pt x="819150" y="153829"/>
                    <a:pt x="823913" y="153829"/>
                  </a:cubicBezTo>
                  <a:cubicBezTo>
                    <a:pt x="847725" y="152876"/>
                    <a:pt x="872490" y="154781"/>
                    <a:pt x="896303" y="152876"/>
                  </a:cubicBezTo>
                  <a:cubicBezTo>
                    <a:pt x="913448" y="147161"/>
                    <a:pt x="970598" y="114776"/>
                    <a:pt x="935355" y="42386"/>
                  </a:cubicBezTo>
                  <a:close/>
                  <a:moveTo>
                    <a:pt x="135255" y="111919"/>
                  </a:moveTo>
                  <a:cubicBezTo>
                    <a:pt x="135255" y="119539"/>
                    <a:pt x="133350" y="128111"/>
                    <a:pt x="125730" y="128111"/>
                  </a:cubicBezTo>
                  <a:cubicBezTo>
                    <a:pt x="102870" y="128111"/>
                    <a:pt x="80010" y="128111"/>
                    <a:pt x="57150" y="128111"/>
                  </a:cubicBezTo>
                  <a:cubicBezTo>
                    <a:pt x="38100" y="128111"/>
                    <a:pt x="23813" y="99536"/>
                    <a:pt x="23813" y="81439"/>
                  </a:cubicBezTo>
                  <a:cubicBezTo>
                    <a:pt x="23813" y="63341"/>
                    <a:pt x="37148" y="36671"/>
                    <a:pt x="55245" y="34766"/>
                  </a:cubicBezTo>
                  <a:cubicBezTo>
                    <a:pt x="56198" y="34766"/>
                    <a:pt x="58102" y="34766"/>
                    <a:pt x="59055" y="34766"/>
                  </a:cubicBezTo>
                  <a:cubicBezTo>
                    <a:pt x="70485" y="34766"/>
                    <a:pt x="80963" y="34766"/>
                    <a:pt x="92393" y="34766"/>
                  </a:cubicBezTo>
                  <a:cubicBezTo>
                    <a:pt x="103823" y="34766"/>
                    <a:pt x="114300" y="34766"/>
                    <a:pt x="125730" y="34766"/>
                  </a:cubicBezTo>
                  <a:cubicBezTo>
                    <a:pt x="132398" y="34766"/>
                    <a:pt x="135255" y="36671"/>
                    <a:pt x="135255" y="44291"/>
                  </a:cubicBezTo>
                  <a:cubicBezTo>
                    <a:pt x="135255" y="59531"/>
                    <a:pt x="135255" y="95726"/>
                    <a:pt x="135255" y="111919"/>
                  </a:cubicBezTo>
                  <a:close/>
                  <a:moveTo>
                    <a:pt x="886778" y="128111"/>
                  </a:moveTo>
                  <a:cubicBezTo>
                    <a:pt x="862965" y="129064"/>
                    <a:pt x="840105" y="128111"/>
                    <a:pt x="816293" y="128111"/>
                  </a:cubicBezTo>
                  <a:cubicBezTo>
                    <a:pt x="809625" y="128111"/>
                    <a:pt x="807720" y="119539"/>
                    <a:pt x="807720" y="112871"/>
                  </a:cubicBezTo>
                  <a:cubicBezTo>
                    <a:pt x="807720" y="96679"/>
                    <a:pt x="807720" y="59531"/>
                    <a:pt x="807720" y="43339"/>
                  </a:cubicBezTo>
                  <a:cubicBezTo>
                    <a:pt x="807720" y="36671"/>
                    <a:pt x="810578" y="34766"/>
                    <a:pt x="816293" y="34766"/>
                  </a:cubicBezTo>
                  <a:cubicBezTo>
                    <a:pt x="828675" y="34766"/>
                    <a:pt x="840105" y="34766"/>
                    <a:pt x="852488" y="34766"/>
                  </a:cubicBezTo>
                  <a:cubicBezTo>
                    <a:pt x="852488" y="34766"/>
                    <a:pt x="852488" y="34766"/>
                    <a:pt x="852488" y="34766"/>
                  </a:cubicBezTo>
                  <a:cubicBezTo>
                    <a:pt x="863918" y="34766"/>
                    <a:pt x="875348" y="33814"/>
                    <a:pt x="886778" y="34766"/>
                  </a:cubicBezTo>
                  <a:cubicBezTo>
                    <a:pt x="905828" y="35719"/>
                    <a:pt x="919163" y="63341"/>
                    <a:pt x="919163" y="81439"/>
                  </a:cubicBezTo>
                  <a:cubicBezTo>
                    <a:pt x="919163" y="99536"/>
                    <a:pt x="904875" y="127159"/>
                    <a:pt x="886778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124B25-8476-49AA-AFBC-EEA3B4EAEF3A}"/>
                </a:ext>
              </a:extLst>
            </p:cNvPr>
            <p:cNvSpPr/>
            <p:nvPr/>
          </p:nvSpPr>
          <p:spPr>
            <a:xfrm>
              <a:off x="1541207" y="2788700"/>
              <a:ext cx="714375" cy="142875"/>
            </a:xfrm>
            <a:custGeom>
              <a:avLst/>
              <a:gdLst>
                <a:gd name="connsiteX0" fmla="*/ 714949 w 714375"/>
                <a:gd name="connsiteY0" fmla="*/ 132398 h 142875"/>
                <a:gd name="connsiteX1" fmla="*/ 704472 w 714375"/>
                <a:gd name="connsiteY1" fmla="*/ 122873 h 142875"/>
                <a:gd name="connsiteX2" fmla="*/ 619699 w 714375"/>
                <a:gd name="connsiteY2" fmla="*/ 107633 h 142875"/>
                <a:gd name="connsiteX3" fmla="*/ 505399 w 714375"/>
                <a:gd name="connsiteY3" fmla="*/ 95250 h 142875"/>
                <a:gd name="connsiteX4" fmla="*/ 488254 w 714375"/>
                <a:gd name="connsiteY4" fmla="*/ 79058 h 142875"/>
                <a:gd name="connsiteX5" fmla="*/ 482539 w 714375"/>
                <a:gd name="connsiteY5" fmla="*/ 40005 h 142875"/>
                <a:gd name="connsiteX6" fmla="*/ 428247 w 714375"/>
                <a:gd name="connsiteY6" fmla="*/ 953 h 142875"/>
                <a:gd name="connsiteX7" fmla="*/ 357762 w 714375"/>
                <a:gd name="connsiteY7" fmla="*/ 0 h 142875"/>
                <a:gd name="connsiteX8" fmla="*/ 287277 w 714375"/>
                <a:gd name="connsiteY8" fmla="*/ 953 h 142875"/>
                <a:gd name="connsiteX9" fmla="*/ 232984 w 714375"/>
                <a:gd name="connsiteY9" fmla="*/ 40005 h 142875"/>
                <a:gd name="connsiteX10" fmla="*/ 227269 w 714375"/>
                <a:gd name="connsiteY10" fmla="*/ 79058 h 142875"/>
                <a:gd name="connsiteX11" fmla="*/ 210124 w 714375"/>
                <a:gd name="connsiteY11" fmla="*/ 95250 h 142875"/>
                <a:gd name="connsiteX12" fmla="*/ 95824 w 714375"/>
                <a:gd name="connsiteY12" fmla="*/ 107633 h 142875"/>
                <a:gd name="connsiteX13" fmla="*/ 11052 w 714375"/>
                <a:gd name="connsiteY13" fmla="*/ 122873 h 142875"/>
                <a:gd name="connsiteX14" fmla="*/ 574 w 714375"/>
                <a:gd name="connsiteY14" fmla="*/ 132398 h 142875"/>
                <a:gd name="connsiteX15" fmla="*/ 8194 w 714375"/>
                <a:gd name="connsiteY15" fmla="*/ 147638 h 142875"/>
                <a:gd name="connsiteX16" fmla="*/ 18672 w 714375"/>
                <a:gd name="connsiteY16" fmla="*/ 148590 h 142875"/>
                <a:gd name="connsiteX17" fmla="*/ 355857 w 714375"/>
                <a:gd name="connsiteY17" fmla="*/ 148590 h 142875"/>
                <a:gd name="connsiteX18" fmla="*/ 693042 w 714375"/>
                <a:gd name="connsiteY18" fmla="*/ 148590 h 142875"/>
                <a:gd name="connsiteX19" fmla="*/ 703519 w 714375"/>
                <a:gd name="connsiteY19" fmla="*/ 147638 h 142875"/>
                <a:gd name="connsiteX20" fmla="*/ 714949 w 714375"/>
                <a:gd name="connsiteY20" fmla="*/ 132398 h 142875"/>
                <a:gd name="connsiteX21" fmla="*/ 453964 w 714375"/>
                <a:gd name="connsiteY21" fmla="*/ 93345 h 142875"/>
                <a:gd name="connsiteX22" fmla="*/ 264417 w 714375"/>
                <a:gd name="connsiteY22" fmla="*/ 93345 h 142875"/>
                <a:gd name="connsiteX23" fmla="*/ 252034 w 714375"/>
                <a:gd name="connsiteY23" fmla="*/ 81915 h 142875"/>
                <a:gd name="connsiteX24" fmla="*/ 309184 w 714375"/>
                <a:gd name="connsiteY24" fmla="*/ 24765 h 142875"/>
                <a:gd name="connsiteX25" fmla="*/ 409197 w 714375"/>
                <a:gd name="connsiteY25" fmla="*/ 24765 h 142875"/>
                <a:gd name="connsiteX26" fmla="*/ 466347 w 714375"/>
                <a:gd name="connsiteY26" fmla="*/ 81915 h 142875"/>
                <a:gd name="connsiteX27" fmla="*/ 453964 w 714375"/>
                <a:gd name="connsiteY27" fmla="*/ 9334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14375" h="142875">
                  <a:moveTo>
                    <a:pt x="714949" y="132398"/>
                  </a:moveTo>
                  <a:cubicBezTo>
                    <a:pt x="713997" y="126683"/>
                    <a:pt x="711139" y="122873"/>
                    <a:pt x="704472" y="122873"/>
                  </a:cubicBezTo>
                  <a:cubicBezTo>
                    <a:pt x="674944" y="124778"/>
                    <a:pt x="648274" y="111442"/>
                    <a:pt x="619699" y="107633"/>
                  </a:cubicBezTo>
                  <a:cubicBezTo>
                    <a:pt x="600649" y="105728"/>
                    <a:pt x="519687" y="97155"/>
                    <a:pt x="505399" y="95250"/>
                  </a:cubicBezTo>
                  <a:cubicBezTo>
                    <a:pt x="496827" y="96203"/>
                    <a:pt x="487302" y="93345"/>
                    <a:pt x="488254" y="79058"/>
                  </a:cubicBezTo>
                  <a:cubicBezTo>
                    <a:pt x="489207" y="65723"/>
                    <a:pt x="489207" y="53340"/>
                    <a:pt x="482539" y="40005"/>
                  </a:cubicBezTo>
                  <a:cubicBezTo>
                    <a:pt x="472062" y="16192"/>
                    <a:pt x="452059" y="4763"/>
                    <a:pt x="428247" y="953"/>
                  </a:cubicBezTo>
                  <a:cubicBezTo>
                    <a:pt x="400624" y="0"/>
                    <a:pt x="379669" y="0"/>
                    <a:pt x="357762" y="0"/>
                  </a:cubicBezTo>
                  <a:cubicBezTo>
                    <a:pt x="336807" y="0"/>
                    <a:pt x="314899" y="0"/>
                    <a:pt x="287277" y="953"/>
                  </a:cubicBezTo>
                  <a:cubicBezTo>
                    <a:pt x="262512" y="4763"/>
                    <a:pt x="243462" y="16192"/>
                    <a:pt x="232984" y="40005"/>
                  </a:cubicBezTo>
                  <a:cubicBezTo>
                    <a:pt x="227269" y="53340"/>
                    <a:pt x="226317" y="65723"/>
                    <a:pt x="227269" y="79058"/>
                  </a:cubicBezTo>
                  <a:cubicBezTo>
                    <a:pt x="229174" y="93345"/>
                    <a:pt x="218697" y="96203"/>
                    <a:pt x="210124" y="95250"/>
                  </a:cubicBezTo>
                  <a:cubicBezTo>
                    <a:pt x="195837" y="98108"/>
                    <a:pt x="114874" y="105728"/>
                    <a:pt x="95824" y="107633"/>
                  </a:cubicBezTo>
                  <a:cubicBezTo>
                    <a:pt x="67249" y="111442"/>
                    <a:pt x="40579" y="124778"/>
                    <a:pt x="11052" y="122873"/>
                  </a:cubicBezTo>
                  <a:cubicBezTo>
                    <a:pt x="4384" y="122873"/>
                    <a:pt x="574" y="126683"/>
                    <a:pt x="574" y="132398"/>
                  </a:cubicBezTo>
                  <a:cubicBezTo>
                    <a:pt x="-378" y="139065"/>
                    <a:pt x="-1331" y="146685"/>
                    <a:pt x="8194" y="147638"/>
                  </a:cubicBezTo>
                  <a:cubicBezTo>
                    <a:pt x="12004" y="148590"/>
                    <a:pt x="15814" y="148590"/>
                    <a:pt x="18672" y="148590"/>
                  </a:cubicBezTo>
                  <a:cubicBezTo>
                    <a:pt x="131067" y="148590"/>
                    <a:pt x="243462" y="148590"/>
                    <a:pt x="355857" y="148590"/>
                  </a:cubicBezTo>
                  <a:cubicBezTo>
                    <a:pt x="468252" y="148590"/>
                    <a:pt x="580647" y="148590"/>
                    <a:pt x="693042" y="148590"/>
                  </a:cubicBezTo>
                  <a:cubicBezTo>
                    <a:pt x="696852" y="148590"/>
                    <a:pt x="700662" y="148590"/>
                    <a:pt x="703519" y="147638"/>
                  </a:cubicBezTo>
                  <a:cubicBezTo>
                    <a:pt x="716854" y="146685"/>
                    <a:pt x="715902" y="139065"/>
                    <a:pt x="714949" y="132398"/>
                  </a:cubicBezTo>
                  <a:close/>
                  <a:moveTo>
                    <a:pt x="453964" y="93345"/>
                  </a:moveTo>
                  <a:cubicBezTo>
                    <a:pt x="398719" y="94298"/>
                    <a:pt x="309184" y="95250"/>
                    <a:pt x="264417" y="93345"/>
                  </a:cubicBezTo>
                  <a:cubicBezTo>
                    <a:pt x="254892" y="93345"/>
                    <a:pt x="252034" y="91440"/>
                    <a:pt x="252034" y="81915"/>
                  </a:cubicBezTo>
                  <a:cubicBezTo>
                    <a:pt x="252034" y="40958"/>
                    <a:pt x="268227" y="24765"/>
                    <a:pt x="309184" y="24765"/>
                  </a:cubicBezTo>
                  <a:cubicBezTo>
                    <a:pt x="330139" y="24765"/>
                    <a:pt x="388242" y="24765"/>
                    <a:pt x="409197" y="24765"/>
                  </a:cubicBezTo>
                  <a:cubicBezTo>
                    <a:pt x="450154" y="24765"/>
                    <a:pt x="466347" y="40958"/>
                    <a:pt x="466347" y="81915"/>
                  </a:cubicBezTo>
                  <a:cubicBezTo>
                    <a:pt x="466347" y="91440"/>
                    <a:pt x="463489" y="93345"/>
                    <a:pt x="453964" y="933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5FBB22-A565-4CD9-9C87-5F0A0172A152}"/>
              </a:ext>
            </a:extLst>
          </p:cNvPr>
          <p:cNvGrpSpPr/>
          <p:nvPr/>
        </p:nvGrpSpPr>
        <p:grpSpPr>
          <a:xfrm rot="20225513">
            <a:off x="4103134" y="1801201"/>
            <a:ext cx="962025" cy="803434"/>
            <a:chOff x="1720613" y="1882872"/>
            <a:chExt cx="962025" cy="803434"/>
          </a:xfrm>
          <a:solidFill>
            <a:schemeClr val="accent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DE863B-04D9-4C19-AA3D-9E29BA759AD1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9A113B-7657-4EA0-95DF-2F21094C502D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35A295-62E0-4B8F-84E0-A073CE301546}"/>
              </a:ext>
            </a:extLst>
          </p:cNvPr>
          <p:cNvSpPr/>
          <p:nvPr/>
        </p:nvSpPr>
        <p:spPr>
          <a:xfrm rot="21089948">
            <a:off x="9833556" y="2259627"/>
            <a:ext cx="457200" cy="662152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D6E169-F8D2-4127-B6DB-2D06CBC7BEF7}"/>
              </a:ext>
            </a:extLst>
          </p:cNvPr>
          <p:cNvSpPr/>
          <p:nvPr/>
        </p:nvSpPr>
        <p:spPr>
          <a:xfrm rot="21022553">
            <a:off x="8564257" y="2951654"/>
            <a:ext cx="669203" cy="914578"/>
          </a:xfrm>
          <a:custGeom>
            <a:avLst/>
            <a:gdLst>
              <a:gd name="connsiteX0" fmla="*/ 278353 w 285750"/>
              <a:gd name="connsiteY0" fmla="*/ 0 h 390525"/>
              <a:gd name="connsiteX1" fmla="*/ 144050 w 285750"/>
              <a:gd name="connsiteY1" fmla="*/ 0 h 390525"/>
              <a:gd name="connsiteX2" fmla="*/ 143098 w 285750"/>
              <a:gd name="connsiteY2" fmla="*/ 0 h 390525"/>
              <a:gd name="connsiteX3" fmla="*/ 142145 w 285750"/>
              <a:gd name="connsiteY3" fmla="*/ 0 h 390525"/>
              <a:gd name="connsiteX4" fmla="*/ 7843 w 285750"/>
              <a:gd name="connsiteY4" fmla="*/ 0 h 390525"/>
              <a:gd name="connsiteX5" fmla="*/ 2128 w 285750"/>
              <a:gd name="connsiteY5" fmla="*/ 13335 h 390525"/>
              <a:gd name="connsiteX6" fmla="*/ 4985 w 285750"/>
              <a:gd name="connsiteY6" fmla="*/ 16193 h 390525"/>
              <a:gd name="connsiteX7" fmla="*/ 93568 w 285750"/>
              <a:gd name="connsiteY7" fmla="*/ 116205 h 390525"/>
              <a:gd name="connsiteX8" fmla="*/ 132620 w 285750"/>
              <a:gd name="connsiteY8" fmla="*/ 213360 h 390525"/>
              <a:gd name="connsiteX9" fmla="*/ 135478 w 285750"/>
              <a:gd name="connsiteY9" fmla="*/ 315278 h 390525"/>
              <a:gd name="connsiteX10" fmla="*/ 60230 w 285750"/>
              <a:gd name="connsiteY10" fmla="*/ 380048 h 390525"/>
              <a:gd name="connsiteX11" fmla="*/ 46895 w 285750"/>
              <a:gd name="connsiteY11" fmla="*/ 395288 h 390525"/>
              <a:gd name="connsiteX12" fmla="*/ 59278 w 285750"/>
              <a:gd name="connsiteY12" fmla="*/ 399098 h 390525"/>
              <a:gd name="connsiteX13" fmla="*/ 143098 w 285750"/>
              <a:gd name="connsiteY13" fmla="*/ 399098 h 390525"/>
              <a:gd name="connsiteX14" fmla="*/ 226918 w 285750"/>
              <a:gd name="connsiteY14" fmla="*/ 399098 h 390525"/>
              <a:gd name="connsiteX15" fmla="*/ 239300 w 285750"/>
              <a:gd name="connsiteY15" fmla="*/ 395288 h 390525"/>
              <a:gd name="connsiteX16" fmla="*/ 225965 w 285750"/>
              <a:gd name="connsiteY16" fmla="*/ 380048 h 390525"/>
              <a:gd name="connsiteX17" fmla="*/ 150718 w 285750"/>
              <a:gd name="connsiteY17" fmla="*/ 315278 h 390525"/>
              <a:gd name="connsiteX18" fmla="*/ 153575 w 285750"/>
              <a:gd name="connsiteY18" fmla="*/ 213360 h 390525"/>
              <a:gd name="connsiteX19" fmla="*/ 192628 w 285750"/>
              <a:gd name="connsiteY19" fmla="*/ 116205 h 390525"/>
              <a:gd name="connsiteX20" fmla="*/ 281210 w 285750"/>
              <a:gd name="connsiteY20" fmla="*/ 16193 h 390525"/>
              <a:gd name="connsiteX21" fmla="*/ 284068 w 285750"/>
              <a:gd name="connsiteY21" fmla="*/ 13335 h 390525"/>
              <a:gd name="connsiteX22" fmla="*/ 278353 w 285750"/>
              <a:gd name="connsiteY2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750" h="390525">
                <a:moveTo>
                  <a:pt x="278353" y="0"/>
                </a:moveTo>
                <a:cubicBezTo>
                  <a:pt x="234538" y="0"/>
                  <a:pt x="186913" y="0"/>
                  <a:pt x="144050" y="0"/>
                </a:cubicBezTo>
                <a:cubicBezTo>
                  <a:pt x="144050" y="0"/>
                  <a:pt x="143098" y="0"/>
                  <a:pt x="143098" y="0"/>
                </a:cubicBezTo>
                <a:cubicBezTo>
                  <a:pt x="143098" y="0"/>
                  <a:pt x="142145" y="0"/>
                  <a:pt x="142145" y="0"/>
                </a:cubicBezTo>
                <a:cubicBezTo>
                  <a:pt x="99283" y="0"/>
                  <a:pt x="51658" y="0"/>
                  <a:pt x="7843" y="0"/>
                </a:cubicBezTo>
                <a:cubicBezTo>
                  <a:pt x="1175" y="0"/>
                  <a:pt x="-2635" y="7620"/>
                  <a:pt x="2128" y="13335"/>
                </a:cubicBezTo>
                <a:cubicBezTo>
                  <a:pt x="3080" y="14288"/>
                  <a:pt x="4033" y="15240"/>
                  <a:pt x="4985" y="16193"/>
                </a:cubicBezTo>
                <a:cubicBezTo>
                  <a:pt x="32608" y="49530"/>
                  <a:pt x="65945" y="82867"/>
                  <a:pt x="93568" y="116205"/>
                </a:cubicBezTo>
                <a:cubicBezTo>
                  <a:pt x="134525" y="165735"/>
                  <a:pt x="128810" y="155258"/>
                  <a:pt x="132620" y="213360"/>
                </a:cubicBezTo>
                <a:cubicBezTo>
                  <a:pt x="134525" y="245745"/>
                  <a:pt x="133573" y="281940"/>
                  <a:pt x="135478" y="315278"/>
                </a:cubicBezTo>
                <a:cubicBezTo>
                  <a:pt x="131668" y="366713"/>
                  <a:pt x="79280" y="369570"/>
                  <a:pt x="60230" y="380048"/>
                </a:cubicBezTo>
                <a:cubicBezTo>
                  <a:pt x="57373" y="381953"/>
                  <a:pt x="44038" y="385763"/>
                  <a:pt x="46895" y="395288"/>
                </a:cubicBezTo>
                <a:cubicBezTo>
                  <a:pt x="48800" y="401003"/>
                  <a:pt x="55468" y="399098"/>
                  <a:pt x="59278" y="399098"/>
                </a:cubicBezTo>
                <a:cubicBezTo>
                  <a:pt x="85948" y="399098"/>
                  <a:pt x="114523" y="399098"/>
                  <a:pt x="143098" y="399098"/>
                </a:cubicBezTo>
                <a:cubicBezTo>
                  <a:pt x="171673" y="399098"/>
                  <a:pt x="200248" y="399098"/>
                  <a:pt x="226918" y="399098"/>
                </a:cubicBezTo>
                <a:cubicBezTo>
                  <a:pt x="231680" y="399098"/>
                  <a:pt x="237395" y="401955"/>
                  <a:pt x="239300" y="395288"/>
                </a:cubicBezTo>
                <a:cubicBezTo>
                  <a:pt x="242158" y="385763"/>
                  <a:pt x="228823" y="381953"/>
                  <a:pt x="225965" y="380048"/>
                </a:cubicBezTo>
                <a:cubicBezTo>
                  <a:pt x="205963" y="368618"/>
                  <a:pt x="154528" y="365760"/>
                  <a:pt x="150718" y="315278"/>
                </a:cubicBezTo>
                <a:cubicBezTo>
                  <a:pt x="152623" y="282893"/>
                  <a:pt x="151670" y="246698"/>
                  <a:pt x="153575" y="213360"/>
                </a:cubicBezTo>
                <a:cubicBezTo>
                  <a:pt x="157385" y="155258"/>
                  <a:pt x="151670" y="165735"/>
                  <a:pt x="192628" y="116205"/>
                </a:cubicBezTo>
                <a:cubicBezTo>
                  <a:pt x="220250" y="82867"/>
                  <a:pt x="253588" y="49530"/>
                  <a:pt x="281210" y="16193"/>
                </a:cubicBezTo>
                <a:cubicBezTo>
                  <a:pt x="282163" y="15240"/>
                  <a:pt x="283115" y="14288"/>
                  <a:pt x="284068" y="13335"/>
                </a:cubicBezTo>
                <a:cubicBezTo>
                  <a:pt x="288830" y="7620"/>
                  <a:pt x="285020" y="0"/>
                  <a:pt x="27835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C71EBC-DB55-4D58-BEF3-F76E0C1145B9}"/>
              </a:ext>
            </a:extLst>
          </p:cNvPr>
          <p:cNvSpPr/>
          <p:nvPr/>
        </p:nvSpPr>
        <p:spPr>
          <a:xfrm rot="929773">
            <a:off x="4096021" y="2965774"/>
            <a:ext cx="285750" cy="639536"/>
          </a:xfrm>
          <a:custGeom>
            <a:avLst/>
            <a:gdLst>
              <a:gd name="connsiteX0" fmla="*/ 178362 w 200025"/>
              <a:gd name="connsiteY0" fmla="*/ 436245 h 447675"/>
              <a:gd name="connsiteX1" fmla="*/ 119307 w 200025"/>
              <a:gd name="connsiteY1" fmla="*/ 326708 h 447675"/>
              <a:gd name="connsiteX2" fmla="*/ 133595 w 200025"/>
              <a:gd name="connsiteY2" fmla="*/ 299085 h 447675"/>
              <a:gd name="connsiteX3" fmla="*/ 153597 w 200025"/>
              <a:gd name="connsiteY3" fmla="*/ 280988 h 447675"/>
              <a:gd name="connsiteX4" fmla="*/ 193602 w 200025"/>
              <a:gd name="connsiteY4" fmla="*/ 133350 h 447675"/>
              <a:gd name="connsiteX5" fmla="*/ 186935 w 200025"/>
              <a:gd name="connsiteY5" fmla="*/ 111443 h 447675"/>
              <a:gd name="connsiteX6" fmla="*/ 196460 w 200025"/>
              <a:gd name="connsiteY6" fmla="*/ 14288 h 447675"/>
              <a:gd name="connsiteX7" fmla="*/ 189792 w 200025"/>
              <a:gd name="connsiteY7" fmla="*/ 0 h 447675"/>
              <a:gd name="connsiteX8" fmla="*/ 103115 w 200025"/>
              <a:gd name="connsiteY8" fmla="*/ 0 h 447675"/>
              <a:gd name="connsiteX9" fmla="*/ 16437 w 200025"/>
              <a:gd name="connsiteY9" fmla="*/ 0 h 447675"/>
              <a:gd name="connsiteX10" fmla="*/ 9770 w 200025"/>
              <a:gd name="connsiteY10" fmla="*/ 14288 h 447675"/>
              <a:gd name="connsiteX11" fmla="*/ 19295 w 200025"/>
              <a:gd name="connsiteY11" fmla="*/ 111443 h 447675"/>
              <a:gd name="connsiteX12" fmla="*/ 12627 w 200025"/>
              <a:gd name="connsiteY12" fmla="*/ 133350 h 447675"/>
              <a:gd name="connsiteX13" fmla="*/ 52632 w 200025"/>
              <a:gd name="connsiteY13" fmla="*/ 280988 h 447675"/>
              <a:gd name="connsiteX14" fmla="*/ 70730 w 200025"/>
              <a:gd name="connsiteY14" fmla="*/ 299085 h 447675"/>
              <a:gd name="connsiteX15" fmla="*/ 85017 w 200025"/>
              <a:gd name="connsiteY15" fmla="*/ 326708 h 447675"/>
              <a:gd name="connsiteX16" fmla="*/ 25962 w 200025"/>
              <a:gd name="connsiteY16" fmla="*/ 436245 h 447675"/>
              <a:gd name="connsiteX17" fmla="*/ 5007 w 200025"/>
              <a:gd name="connsiteY17" fmla="*/ 450533 h 447675"/>
              <a:gd name="connsiteX18" fmla="*/ 33582 w 200025"/>
              <a:gd name="connsiteY18" fmla="*/ 455295 h 447675"/>
              <a:gd name="connsiteX19" fmla="*/ 102162 w 200025"/>
              <a:gd name="connsiteY19" fmla="*/ 455295 h 447675"/>
              <a:gd name="connsiteX20" fmla="*/ 170742 w 200025"/>
              <a:gd name="connsiteY20" fmla="*/ 455295 h 447675"/>
              <a:gd name="connsiteX21" fmla="*/ 199317 w 200025"/>
              <a:gd name="connsiteY21" fmla="*/ 450533 h 447675"/>
              <a:gd name="connsiteX22" fmla="*/ 178362 w 200025"/>
              <a:gd name="connsiteY22" fmla="*/ 43624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0025" h="447675">
                <a:moveTo>
                  <a:pt x="178362" y="436245"/>
                </a:moveTo>
                <a:cubicBezTo>
                  <a:pt x="119307" y="413385"/>
                  <a:pt x="109782" y="407670"/>
                  <a:pt x="119307" y="326708"/>
                </a:cubicBezTo>
                <a:cubicBezTo>
                  <a:pt x="120260" y="316230"/>
                  <a:pt x="125975" y="306705"/>
                  <a:pt x="133595" y="299085"/>
                </a:cubicBezTo>
                <a:cubicBezTo>
                  <a:pt x="140262" y="292418"/>
                  <a:pt x="146930" y="286703"/>
                  <a:pt x="153597" y="280988"/>
                </a:cubicBezTo>
                <a:cubicBezTo>
                  <a:pt x="214557" y="233363"/>
                  <a:pt x="214557" y="207645"/>
                  <a:pt x="193602" y="133350"/>
                </a:cubicBezTo>
                <a:cubicBezTo>
                  <a:pt x="191697" y="125730"/>
                  <a:pt x="189792" y="118110"/>
                  <a:pt x="186935" y="111443"/>
                </a:cubicBezTo>
                <a:cubicBezTo>
                  <a:pt x="174552" y="80963"/>
                  <a:pt x="179315" y="44768"/>
                  <a:pt x="196460" y="14288"/>
                </a:cubicBezTo>
                <a:cubicBezTo>
                  <a:pt x="201222" y="5715"/>
                  <a:pt x="202175" y="0"/>
                  <a:pt x="189792" y="0"/>
                </a:cubicBezTo>
                <a:cubicBezTo>
                  <a:pt x="157407" y="0"/>
                  <a:pt x="129785" y="0"/>
                  <a:pt x="103115" y="0"/>
                </a:cubicBezTo>
                <a:cubicBezTo>
                  <a:pt x="76445" y="0"/>
                  <a:pt x="47870" y="0"/>
                  <a:pt x="16437" y="0"/>
                </a:cubicBezTo>
                <a:cubicBezTo>
                  <a:pt x="3102" y="0"/>
                  <a:pt x="4055" y="5715"/>
                  <a:pt x="9770" y="14288"/>
                </a:cubicBezTo>
                <a:cubicBezTo>
                  <a:pt x="26915" y="43815"/>
                  <a:pt x="31677" y="80010"/>
                  <a:pt x="19295" y="111443"/>
                </a:cubicBezTo>
                <a:cubicBezTo>
                  <a:pt x="16437" y="118110"/>
                  <a:pt x="14532" y="125730"/>
                  <a:pt x="12627" y="133350"/>
                </a:cubicBezTo>
                <a:cubicBezTo>
                  <a:pt x="-8328" y="207645"/>
                  <a:pt x="-8328" y="233363"/>
                  <a:pt x="52632" y="280988"/>
                </a:cubicBezTo>
                <a:cubicBezTo>
                  <a:pt x="57395" y="285750"/>
                  <a:pt x="64062" y="292418"/>
                  <a:pt x="70730" y="299085"/>
                </a:cubicBezTo>
                <a:cubicBezTo>
                  <a:pt x="78350" y="306705"/>
                  <a:pt x="84065" y="316230"/>
                  <a:pt x="85017" y="326708"/>
                </a:cubicBezTo>
                <a:cubicBezTo>
                  <a:pt x="93590" y="407670"/>
                  <a:pt x="85017" y="413385"/>
                  <a:pt x="25962" y="436245"/>
                </a:cubicBezTo>
                <a:cubicBezTo>
                  <a:pt x="22152" y="437198"/>
                  <a:pt x="3102" y="441960"/>
                  <a:pt x="5007" y="450533"/>
                </a:cubicBezTo>
                <a:cubicBezTo>
                  <a:pt x="6912" y="458153"/>
                  <a:pt x="27867" y="455295"/>
                  <a:pt x="33582" y="455295"/>
                </a:cubicBezTo>
                <a:cubicBezTo>
                  <a:pt x="57395" y="455295"/>
                  <a:pt x="79302" y="455295"/>
                  <a:pt x="102162" y="455295"/>
                </a:cubicBezTo>
                <a:cubicBezTo>
                  <a:pt x="125022" y="455295"/>
                  <a:pt x="146930" y="456248"/>
                  <a:pt x="170742" y="455295"/>
                </a:cubicBezTo>
                <a:cubicBezTo>
                  <a:pt x="177410" y="455295"/>
                  <a:pt x="197412" y="458153"/>
                  <a:pt x="199317" y="450533"/>
                </a:cubicBezTo>
                <a:cubicBezTo>
                  <a:pt x="201222" y="441960"/>
                  <a:pt x="182172" y="437198"/>
                  <a:pt x="178362" y="43624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11B921-F9E0-4E9D-AEED-D3B14AEA7674}"/>
              </a:ext>
            </a:extLst>
          </p:cNvPr>
          <p:cNvSpPr/>
          <p:nvPr/>
        </p:nvSpPr>
        <p:spPr>
          <a:xfrm rot="21158542">
            <a:off x="140140" y="2741724"/>
            <a:ext cx="837489" cy="1129636"/>
          </a:xfrm>
          <a:custGeom>
            <a:avLst/>
            <a:gdLst>
              <a:gd name="connsiteX0" fmla="*/ 398633 w 409575"/>
              <a:gd name="connsiteY0" fmla="*/ 415290 h 552450"/>
              <a:gd name="connsiteX1" fmla="*/ 377678 w 409575"/>
              <a:gd name="connsiteY1" fmla="*/ 399098 h 552450"/>
              <a:gd name="connsiteX2" fmla="*/ 242423 w 409575"/>
              <a:gd name="connsiteY2" fmla="*/ 150495 h 552450"/>
              <a:gd name="connsiteX3" fmla="*/ 284333 w 409575"/>
              <a:gd name="connsiteY3" fmla="*/ 21907 h 552450"/>
              <a:gd name="connsiteX4" fmla="*/ 270045 w 409575"/>
              <a:gd name="connsiteY4" fmla="*/ 0 h 552450"/>
              <a:gd name="connsiteX5" fmla="*/ 147173 w 409575"/>
              <a:gd name="connsiteY5" fmla="*/ 0 h 552450"/>
              <a:gd name="connsiteX6" fmla="*/ 132885 w 409575"/>
              <a:gd name="connsiteY6" fmla="*/ 21907 h 552450"/>
              <a:gd name="connsiteX7" fmla="*/ 174795 w 409575"/>
              <a:gd name="connsiteY7" fmla="*/ 150495 h 552450"/>
              <a:gd name="connsiteX8" fmla="*/ 39541 w 409575"/>
              <a:gd name="connsiteY8" fmla="*/ 399098 h 552450"/>
              <a:gd name="connsiteX9" fmla="*/ 18585 w 409575"/>
              <a:gd name="connsiteY9" fmla="*/ 415290 h 552450"/>
              <a:gd name="connsiteX10" fmla="*/ 8108 w 409575"/>
              <a:gd name="connsiteY10" fmla="*/ 475298 h 552450"/>
              <a:gd name="connsiteX11" fmla="*/ 71925 w 409575"/>
              <a:gd name="connsiteY11" fmla="*/ 528638 h 552450"/>
              <a:gd name="connsiteX12" fmla="*/ 207181 w 409575"/>
              <a:gd name="connsiteY12" fmla="*/ 555308 h 552450"/>
              <a:gd name="connsiteX13" fmla="*/ 207181 w 409575"/>
              <a:gd name="connsiteY13" fmla="*/ 555308 h 552450"/>
              <a:gd name="connsiteX14" fmla="*/ 342435 w 409575"/>
              <a:gd name="connsiteY14" fmla="*/ 528638 h 552450"/>
              <a:gd name="connsiteX15" fmla="*/ 406253 w 409575"/>
              <a:gd name="connsiteY15" fmla="*/ 475298 h 552450"/>
              <a:gd name="connsiteX16" fmla="*/ 398633 w 409575"/>
              <a:gd name="connsiteY16" fmla="*/ 41529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575" h="552450">
                <a:moveTo>
                  <a:pt x="398633" y="415290"/>
                </a:moveTo>
                <a:cubicBezTo>
                  <a:pt x="391966" y="409575"/>
                  <a:pt x="384345" y="404812"/>
                  <a:pt x="377678" y="399098"/>
                </a:cubicBezTo>
                <a:cubicBezTo>
                  <a:pt x="301478" y="336233"/>
                  <a:pt x="240518" y="252412"/>
                  <a:pt x="242423" y="150495"/>
                </a:cubicBezTo>
                <a:cubicBezTo>
                  <a:pt x="243375" y="107632"/>
                  <a:pt x="266235" y="60960"/>
                  <a:pt x="284333" y="21907"/>
                </a:cubicBezTo>
                <a:cubicBezTo>
                  <a:pt x="294810" y="0"/>
                  <a:pt x="294810" y="0"/>
                  <a:pt x="270045" y="0"/>
                </a:cubicBezTo>
                <a:cubicBezTo>
                  <a:pt x="251948" y="0"/>
                  <a:pt x="166223" y="0"/>
                  <a:pt x="147173" y="0"/>
                </a:cubicBezTo>
                <a:cubicBezTo>
                  <a:pt x="122408" y="0"/>
                  <a:pt x="122408" y="0"/>
                  <a:pt x="132885" y="21907"/>
                </a:cubicBezTo>
                <a:cubicBezTo>
                  <a:pt x="150983" y="60960"/>
                  <a:pt x="174795" y="107632"/>
                  <a:pt x="174795" y="150495"/>
                </a:cubicBezTo>
                <a:cubicBezTo>
                  <a:pt x="176700" y="253365"/>
                  <a:pt x="116693" y="336233"/>
                  <a:pt x="39541" y="399098"/>
                </a:cubicBezTo>
                <a:cubicBezTo>
                  <a:pt x="32873" y="404812"/>
                  <a:pt x="25253" y="409575"/>
                  <a:pt x="18585" y="415290"/>
                </a:cubicBezTo>
                <a:cubicBezTo>
                  <a:pt x="-2370" y="434340"/>
                  <a:pt x="-5227" y="449580"/>
                  <a:pt x="8108" y="475298"/>
                </a:cubicBezTo>
                <a:cubicBezTo>
                  <a:pt x="21443" y="500062"/>
                  <a:pt x="48113" y="516255"/>
                  <a:pt x="71925" y="528638"/>
                </a:cubicBezTo>
                <a:cubicBezTo>
                  <a:pt x="115741" y="549593"/>
                  <a:pt x="160508" y="556260"/>
                  <a:pt x="207181" y="555308"/>
                </a:cubicBezTo>
                <a:lnTo>
                  <a:pt x="207181" y="555308"/>
                </a:lnTo>
                <a:cubicBezTo>
                  <a:pt x="253853" y="557213"/>
                  <a:pt x="298620" y="550545"/>
                  <a:pt x="342435" y="528638"/>
                </a:cubicBezTo>
                <a:cubicBezTo>
                  <a:pt x="367200" y="516255"/>
                  <a:pt x="393870" y="500062"/>
                  <a:pt x="406253" y="475298"/>
                </a:cubicBezTo>
                <a:cubicBezTo>
                  <a:pt x="422445" y="449580"/>
                  <a:pt x="419588" y="434340"/>
                  <a:pt x="398633" y="41529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7D9709-1409-4BA6-8E1C-18884BFDAC41}"/>
              </a:ext>
            </a:extLst>
          </p:cNvPr>
          <p:cNvSpPr/>
          <p:nvPr/>
        </p:nvSpPr>
        <p:spPr>
          <a:xfrm rot="19507612">
            <a:off x="5586425" y="1675937"/>
            <a:ext cx="570842" cy="2033625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0007FC-01ED-4247-AE04-AA4FC0155640}"/>
              </a:ext>
            </a:extLst>
          </p:cNvPr>
          <p:cNvSpPr/>
          <p:nvPr/>
        </p:nvSpPr>
        <p:spPr>
          <a:xfrm rot="8100000">
            <a:off x="3194994" y="1693660"/>
            <a:ext cx="305801" cy="1198542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003DCB9F-8C82-4538-A9CE-B9082232C39C}"/>
              </a:ext>
            </a:extLst>
          </p:cNvPr>
          <p:cNvGrpSpPr/>
          <p:nvPr/>
        </p:nvGrpSpPr>
        <p:grpSpPr>
          <a:xfrm>
            <a:off x="0" y="8444"/>
            <a:ext cx="12184393" cy="3801878"/>
            <a:chOff x="0" y="2854133"/>
            <a:chExt cx="12184393" cy="380187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6763D9-5F97-4FA4-84F2-BD8054F8259E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853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D79BD6-7618-47B9-A5FB-9C79D6CE1421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346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40FABF-EC6D-4427-A382-ABAC23671CBC}"/>
                </a:ext>
              </a:extLst>
            </p:cNvPr>
            <p:cNvSpPr/>
            <p:nvPr/>
          </p:nvSpPr>
          <p:spPr>
            <a:xfrm>
              <a:off x="8876" y="2866813"/>
              <a:ext cx="12175517" cy="3789198"/>
            </a:xfrm>
            <a:custGeom>
              <a:avLst/>
              <a:gdLst>
                <a:gd name="connsiteX0" fmla="*/ 0 w 12172979"/>
                <a:gd name="connsiteY0" fmla="*/ 2899959 h 3785035"/>
                <a:gd name="connsiteX1" fmla="*/ 223805 w 12172979"/>
                <a:gd name="connsiteY1" fmla="*/ 2802955 h 3785035"/>
                <a:gd name="connsiteX2" fmla="*/ 244728 w 12172979"/>
                <a:gd name="connsiteY2" fmla="*/ 3170681 h 3785035"/>
                <a:gd name="connsiteX3" fmla="*/ 514182 w 12172979"/>
                <a:gd name="connsiteY3" fmla="*/ 3354543 h 3785035"/>
                <a:gd name="connsiteX4" fmla="*/ 883175 w 12172979"/>
                <a:gd name="connsiteY4" fmla="*/ 3190969 h 3785035"/>
                <a:gd name="connsiteX5" fmla="*/ 881273 w 12172979"/>
                <a:gd name="connsiteY5" fmla="*/ 3136444 h 3785035"/>
                <a:gd name="connsiteX6" fmla="*/ 880005 w 12172979"/>
                <a:gd name="connsiteY6" fmla="*/ 3135810 h 3785035"/>
                <a:gd name="connsiteX7" fmla="*/ 720869 w 12172979"/>
                <a:gd name="connsiteY7" fmla="*/ 3090161 h 3785035"/>
                <a:gd name="connsiteX8" fmla="*/ 657468 w 12172979"/>
                <a:gd name="connsiteY8" fmla="*/ 3059729 h 3785035"/>
                <a:gd name="connsiteX9" fmla="*/ 715797 w 12172979"/>
                <a:gd name="connsiteY9" fmla="*/ 3040709 h 3785035"/>
                <a:gd name="connsiteX10" fmla="*/ 925654 w 12172979"/>
                <a:gd name="connsiteY10" fmla="*/ 2825780 h 3785035"/>
                <a:gd name="connsiteX11" fmla="*/ 911072 w 12172979"/>
                <a:gd name="connsiteY11" fmla="*/ 2752235 h 3785035"/>
                <a:gd name="connsiteX12" fmla="*/ 881273 w 12172979"/>
                <a:gd name="connsiteY12" fmla="*/ 2698344 h 3785035"/>
                <a:gd name="connsiteX13" fmla="*/ 886979 w 12172979"/>
                <a:gd name="connsiteY13" fmla="*/ 2329350 h 3785035"/>
                <a:gd name="connsiteX14" fmla="*/ 916778 w 12172979"/>
                <a:gd name="connsiteY14" fmla="*/ 2283068 h 3785035"/>
                <a:gd name="connsiteX15" fmla="*/ 959890 w 12172979"/>
                <a:gd name="connsiteY15" fmla="*/ 2051020 h 3785035"/>
                <a:gd name="connsiteX16" fmla="*/ 984617 w 12172979"/>
                <a:gd name="connsiteY16" fmla="*/ 2022490 h 3785035"/>
                <a:gd name="connsiteX17" fmla="*/ 1185598 w 12172979"/>
                <a:gd name="connsiteY17" fmla="*/ 2080185 h 3785035"/>
                <a:gd name="connsiteX18" fmla="*/ 1386579 w 12172979"/>
                <a:gd name="connsiteY18" fmla="*/ 2137880 h 3785035"/>
                <a:gd name="connsiteX19" fmla="*/ 1392285 w 12172979"/>
                <a:gd name="connsiteY19" fmla="*/ 2175286 h 3785035"/>
                <a:gd name="connsiteX20" fmla="*/ 1305425 w 12172979"/>
                <a:gd name="connsiteY20" fmla="*/ 2394019 h 3785035"/>
                <a:gd name="connsiteX21" fmla="*/ 1306059 w 12172979"/>
                <a:gd name="connsiteY21" fmla="*/ 2449178 h 3785035"/>
                <a:gd name="connsiteX22" fmla="*/ 1114588 w 12172979"/>
                <a:gd name="connsiteY22" fmla="*/ 2764915 h 3785035"/>
                <a:gd name="connsiteX23" fmla="*/ 1056260 w 12172979"/>
                <a:gd name="connsiteY23" fmla="*/ 2793445 h 3785035"/>
                <a:gd name="connsiteX24" fmla="*/ 1004905 w 12172979"/>
                <a:gd name="connsiteY24" fmla="*/ 2847970 h 3785035"/>
                <a:gd name="connsiteX25" fmla="*/ 1068940 w 12172979"/>
                <a:gd name="connsiteY25" fmla="*/ 3141516 h 3785035"/>
                <a:gd name="connsiteX26" fmla="*/ 1068940 w 12172979"/>
                <a:gd name="connsiteY26" fmla="*/ 3141516 h 3785035"/>
                <a:gd name="connsiteX27" fmla="*/ 1108248 w 12172979"/>
                <a:gd name="connsiteY27" fmla="*/ 3188433 h 3785035"/>
                <a:gd name="connsiteX28" fmla="*/ 989689 w 12172979"/>
                <a:gd name="connsiteY28" fmla="*/ 3209355 h 3785035"/>
                <a:gd name="connsiteX29" fmla="*/ 1701047 w 12172979"/>
                <a:gd name="connsiteY29" fmla="*/ 2617824 h 3785035"/>
                <a:gd name="connsiteX30" fmla="*/ 1940069 w 12172979"/>
                <a:gd name="connsiteY30" fmla="*/ 2250099 h 3785035"/>
                <a:gd name="connsiteX31" fmla="*/ 1961625 w 12172979"/>
                <a:gd name="connsiteY31" fmla="*/ 2226641 h 3785035"/>
                <a:gd name="connsiteX32" fmla="*/ 1966697 w 12172979"/>
                <a:gd name="connsiteY32" fmla="*/ 2223471 h 3785035"/>
                <a:gd name="connsiteX33" fmla="*/ 1969867 w 12172979"/>
                <a:gd name="connsiteY33" fmla="*/ 2211424 h 3785035"/>
                <a:gd name="connsiteX34" fmla="*/ 1923584 w 12172979"/>
                <a:gd name="connsiteY34" fmla="*/ 2155632 h 3785035"/>
                <a:gd name="connsiteX35" fmla="*/ 1849405 w 12172979"/>
                <a:gd name="connsiteY35" fmla="*/ 2059896 h 3785035"/>
                <a:gd name="connsiteX36" fmla="*/ 1787906 w 12172979"/>
                <a:gd name="connsiteY36" fmla="*/ 1837993 h 3785035"/>
                <a:gd name="connsiteX37" fmla="*/ 1614188 w 12172979"/>
                <a:gd name="connsiteY37" fmla="*/ 1626234 h 3785035"/>
                <a:gd name="connsiteX38" fmla="*/ 1408135 w 12172979"/>
                <a:gd name="connsiteY38" fmla="*/ 1282601 h 3785035"/>
                <a:gd name="connsiteX39" fmla="*/ 1403063 w 12172979"/>
                <a:gd name="connsiteY39" fmla="*/ 1189402 h 3785035"/>
                <a:gd name="connsiteX40" fmla="*/ 1448711 w 12172979"/>
                <a:gd name="connsiteY40" fmla="*/ 1142485 h 3785035"/>
                <a:gd name="connsiteX41" fmla="*/ 1510844 w 12172979"/>
                <a:gd name="connsiteY41" fmla="*/ 1123465 h 3785035"/>
                <a:gd name="connsiteX42" fmla="*/ 1591364 w 12172979"/>
                <a:gd name="connsiteY42" fmla="*/ 1170381 h 3785035"/>
                <a:gd name="connsiteX43" fmla="*/ 1802489 w 12172979"/>
                <a:gd name="connsiteY43" fmla="*/ 1510844 h 3785035"/>
                <a:gd name="connsiteX44" fmla="*/ 1911538 w 12172979"/>
                <a:gd name="connsiteY44" fmla="*/ 1762546 h 3785035"/>
                <a:gd name="connsiteX45" fmla="*/ 2080819 w 12172979"/>
                <a:gd name="connsiteY45" fmla="*/ 1918512 h 3785035"/>
                <a:gd name="connsiteX46" fmla="*/ 2132174 w 12172979"/>
                <a:gd name="connsiteY46" fmla="*/ 2028196 h 3785035"/>
                <a:gd name="connsiteX47" fmla="*/ 2160704 w 12172979"/>
                <a:gd name="connsiteY47" fmla="*/ 2094767 h 3785035"/>
                <a:gd name="connsiteX48" fmla="*/ 2172750 w 12172979"/>
                <a:gd name="connsiteY48" fmla="*/ 2097937 h 3785035"/>
                <a:gd name="connsiteX49" fmla="*/ 2184162 w 12172979"/>
                <a:gd name="connsiteY49" fmla="*/ 2090963 h 3785035"/>
                <a:gd name="connsiteX50" fmla="*/ 2187966 w 12172979"/>
                <a:gd name="connsiteY50" fmla="*/ 2092231 h 3785035"/>
                <a:gd name="connsiteX51" fmla="*/ 2553790 w 12172979"/>
                <a:gd name="connsiteY51" fmla="*/ 2035804 h 3785035"/>
                <a:gd name="connsiteX52" fmla="*/ 2917077 w 12172979"/>
                <a:gd name="connsiteY52" fmla="*/ 2158168 h 3785035"/>
                <a:gd name="connsiteX53" fmla="*/ 3144687 w 12172979"/>
                <a:gd name="connsiteY53" fmla="*/ 2378803 h 3785035"/>
                <a:gd name="connsiteX54" fmla="*/ 3194139 w 12172979"/>
                <a:gd name="connsiteY54" fmla="*/ 2459956 h 3785035"/>
                <a:gd name="connsiteX55" fmla="*/ 2979844 w 12172979"/>
                <a:gd name="connsiteY55" fmla="*/ 3464227 h 3785035"/>
                <a:gd name="connsiteX56" fmla="*/ 2934196 w 12172979"/>
                <a:gd name="connsiteY56" fmla="*/ 3499098 h 3785035"/>
                <a:gd name="connsiteX57" fmla="*/ 2896789 w 12172979"/>
                <a:gd name="connsiteY57" fmla="*/ 3521922 h 3785035"/>
                <a:gd name="connsiteX58" fmla="*/ 2539208 w 12172979"/>
                <a:gd name="connsiteY58" fmla="*/ 3628435 h 3785035"/>
                <a:gd name="connsiteX59" fmla="*/ 2539208 w 12172979"/>
                <a:gd name="connsiteY59" fmla="*/ 3628435 h 3785035"/>
                <a:gd name="connsiteX60" fmla="*/ 1822777 w 12172979"/>
                <a:gd name="connsiteY60" fmla="*/ 3280998 h 3785035"/>
                <a:gd name="connsiteX61" fmla="*/ 1799953 w 12172979"/>
                <a:gd name="connsiteY61" fmla="*/ 3054023 h 3785035"/>
                <a:gd name="connsiteX62" fmla="*/ 1701681 w 12172979"/>
                <a:gd name="connsiteY62" fmla="*/ 2852408 h 3785035"/>
                <a:gd name="connsiteX63" fmla="*/ 1909002 w 12172979"/>
                <a:gd name="connsiteY63" fmla="*/ 2842898 h 3785035"/>
                <a:gd name="connsiteX64" fmla="*/ 2492291 w 12172979"/>
                <a:gd name="connsiteY64" fmla="*/ 2259609 h 3785035"/>
                <a:gd name="connsiteX65" fmla="*/ 3075580 w 12172979"/>
                <a:gd name="connsiteY65" fmla="*/ 2851774 h 3785035"/>
                <a:gd name="connsiteX66" fmla="*/ 2492925 w 12172979"/>
                <a:gd name="connsiteY66" fmla="*/ 3426820 h 3785035"/>
                <a:gd name="connsiteX67" fmla="*/ 1990155 w 12172979"/>
                <a:gd name="connsiteY67" fmla="*/ 3142150 h 3785035"/>
                <a:gd name="connsiteX68" fmla="*/ 3193505 w 12172979"/>
                <a:gd name="connsiteY68" fmla="*/ 3461691 h 3785035"/>
                <a:gd name="connsiteX69" fmla="*/ 3873797 w 12172979"/>
                <a:gd name="connsiteY69" fmla="*/ 3710856 h 3785035"/>
                <a:gd name="connsiteX70" fmla="*/ 3670914 w 12172979"/>
                <a:gd name="connsiteY70" fmla="*/ 3663306 h 3785035"/>
                <a:gd name="connsiteX71" fmla="*/ 3623998 w 12172979"/>
                <a:gd name="connsiteY71" fmla="*/ 3574544 h 3785035"/>
                <a:gd name="connsiteX72" fmla="*/ 3850973 w 12172979"/>
                <a:gd name="connsiteY72" fmla="*/ 2837826 h 3785035"/>
                <a:gd name="connsiteX73" fmla="*/ 3885843 w 12172979"/>
                <a:gd name="connsiteY73" fmla="*/ 2795981 h 3785035"/>
                <a:gd name="connsiteX74" fmla="*/ 3902962 w 12172979"/>
                <a:gd name="connsiteY74" fmla="*/ 2790909 h 3785035"/>
                <a:gd name="connsiteX75" fmla="*/ 4049418 w 12172979"/>
                <a:gd name="connsiteY75" fmla="*/ 2315402 h 3785035"/>
                <a:gd name="connsiteX76" fmla="*/ 3949879 w 12172979"/>
                <a:gd name="connsiteY76" fmla="*/ 2284970 h 3785035"/>
                <a:gd name="connsiteX77" fmla="*/ 3907400 w 12172979"/>
                <a:gd name="connsiteY77" fmla="*/ 2204451 h 3785035"/>
                <a:gd name="connsiteX78" fmla="*/ 4011377 w 12172979"/>
                <a:gd name="connsiteY78" fmla="*/ 1865889 h 3785035"/>
                <a:gd name="connsiteX79" fmla="*/ 4330284 w 12172979"/>
                <a:gd name="connsiteY79" fmla="*/ 1697243 h 3785035"/>
                <a:gd name="connsiteX80" fmla="*/ 4330284 w 12172979"/>
                <a:gd name="connsiteY80" fmla="*/ 1697243 h 3785035"/>
                <a:gd name="connsiteX81" fmla="*/ 4442504 w 12172979"/>
                <a:gd name="connsiteY81" fmla="*/ 1732114 h 3785035"/>
                <a:gd name="connsiteX82" fmla="*/ 4472936 w 12172979"/>
                <a:gd name="connsiteY82" fmla="*/ 1789808 h 3785035"/>
                <a:gd name="connsiteX83" fmla="*/ 4306826 w 12172979"/>
                <a:gd name="connsiteY83" fmla="*/ 2328082 h 3785035"/>
                <a:gd name="connsiteX84" fmla="*/ 4227575 w 12172979"/>
                <a:gd name="connsiteY84" fmla="*/ 2369927 h 3785035"/>
                <a:gd name="connsiteX85" fmla="*/ 4116623 w 12172979"/>
                <a:gd name="connsiteY85" fmla="*/ 2335690 h 3785035"/>
                <a:gd name="connsiteX86" fmla="*/ 3970167 w 12172979"/>
                <a:gd name="connsiteY86" fmla="*/ 2811197 h 3785035"/>
                <a:gd name="connsiteX87" fmla="*/ 3980945 w 12172979"/>
                <a:gd name="connsiteY87" fmla="*/ 2825146 h 3785035"/>
                <a:gd name="connsiteX88" fmla="*/ 3986017 w 12172979"/>
                <a:gd name="connsiteY88" fmla="*/ 2879036 h 3785035"/>
                <a:gd name="connsiteX89" fmla="*/ 3781232 w 12172979"/>
                <a:gd name="connsiteY89" fmla="*/ 3550452 h 3785035"/>
                <a:gd name="connsiteX90" fmla="*/ 3816737 w 12172979"/>
                <a:gd name="connsiteY90" fmla="*/ 3592931 h 3785035"/>
                <a:gd name="connsiteX91" fmla="*/ 4391783 w 12172979"/>
                <a:gd name="connsiteY91" fmla="*/ 3537138 h 3785035"/>
                <a:gd name="connsiteX92" fmla="*/ 5117090 w 12172979"/>
                <a:gd name="connsiteY92" fmla="*/ 3537772 h 3785035"/>
                <a:gd name="connsiteX93" fmla="*/ 5243892 w 12172979"/>
                <a:gd name="connsiteY93" fmla="*/ 3646187 h 3785035"/>
                <a:gd name="connsiteX94" fmla="*/ 5051153 w 12172979"/>
                <a:gd name="connsiteY94" fmla="*/ 3466129 h 3785035"/>
                <a:gd name="connsiteX95" fmla="*/ 4844466 w 12172979"/>
                <a:gd name="connsiteY95" fmla="*/ 3542844 h 3785035"/>
                <a:gd name="connsiteX96" fmla="*/ 4840662 w 12172979"/>
                <a:gd name="connsiteY96" fmla="*/ 3543478 h 3785035"/>
                <a:gd name="connsiteX97" fmla="*/ 4822275 w 12172979"/>
                <a:gd name="connsiteY97" fmla="*/ 3529530 h 3785035"/>
                <a:gd name="connsiteX98" fmla="*/ 4611784 w 12172979"/>
                <a:gd name="connsiteY98" fmla="*/ 3208721 h 3785035"/>
                <a:gd name="connsiteX99" fmla="*/ 4550920 w 12172979"/>
                <a:gd name="connsiteY99" fmla="*/ 2979844 h 3785035"/>
                <a:gd name="connsiteX100" fmla="*/ 4556625 w 12172979"/>
                <a:gd name="connsiteY100" fmla="*/ 2930391 h 3785035"/>
                <a:gd name="connsiteX101" fmla="*/ 5172883 w 12172979"/>
                <a:gd name="connsiteY101" fmla="*/ 2772523 h 3785035"/>
                <a:gd name="connsiteX102" fmla="*/ 5207753 w 12172979"/>
                <a:gd name="connsiteY102" fmla="*/ 2868892 h 3785035"/>
                <a:gd name="connsiteX103" fmla="*/ 5231211 w 12172979"/>
                <a:gd name="connsiteY103" fmla="*/ 2952582 h 3785035"/>
                <a:gd name="connsiteX104" fmla="*/ 5262278 w 12172979"/>
                <a:gd name="connsiteY104" fmla="*/ 3144686 h 3785035"/>
                <a:gd name="connsiteX105" fmla="*/ 5281298 w 12172979"/>
                <a:gd name="connsiteY105" fmla="*/ 3162438 h 3785035"/>
                <a:gd name="connsiteX106" fmla="*/ 5397322 w 12172979"/>
                <a:gd name="connsiteY106" fmla="*/ 3049585 h 3785035"/>
                <a:gd name="connsiteX107" fmla="*/ 5397322 w 12172979"/>
                <a:gd name="connsiteY107" fmla="*/ 3049585 h 3785035"/>
                <a:gd name="connsiteX108" fmla="*/ 5363085 w 12172979"/>
                <a:gd name="connsiteY108" fmla="*/ 2951947 h 3785035"/>
                <a:gd name="connsiteX109" fmla="*/ 5273056 w 12172979"/>
                <a:gd name="connsiteY109" fmla="*/ 2901227 h 3785035"/>
                <a:gd name="connsiteX110" fmla="*/ 5302221 w 12172979"/>
                <a:gd name="connsiteY110" fmla="*/ 2850506 h 3785035"/>
                <a:gd name="connsiteX111" fmla="*/ 5378936 w 12172979"/>
                <a:gd name="connsiteY111" fmla="*/ 2889181 h 3785035"/>
                <a:gd name="connsiteX112" fmla="*/ 5378936 w 12172979"/>
                <a:gd name="connsiteY112" fmla="*/ 2889181 h 3785035"/>
                <a:gd name="connsiteX113" fmla="*/ 5450579 w 12172979"/>
                <a:gd name="connsiteY113" fmla="*/ 3088259 h 3785035"/>
                <a:gd name="connsiteX114" fmla="*/ 5290174 w 12172979"/>
                <a:gd name="connsiteY114" fmla="*/ 3229009 h 3785035"/>
                <a:gd name="connsiteX115" fmla="*/ 5266716 w 12172979"/>
                <a:gd name="connsiteY115" fmla="*/ 3300652 h 3785035"/>
                <a:gd name="connsiteX116" fmla="*/ 5210923 w 12172979"/>
                <a:gd name="connsiteY116" fmla="*/ 3419212 h 3785035"/>
                <a:gd name="connsiteX117" fmla="*/ 5754903 w 12172979"/>
                <a:gd name="connsiteY117" fmla="*/ 3438232 h 3785035"/>
                <a:gd name="connsiteX118" fmla="*/ 5711157 w 12172979"/>
                <a:gd name="connsiteY118" fmla="*/ 2832754 h 3785035"/>
                <a:gd name="connsiteX119" fmla="*/ 5710522 w 12172979"/>
                <a:gd name="connsiteY119" fmla="*/ 2814367 h 3785035"/>
                <a:gd name="connsiteX120" fmla="*/ 5240088 w 12172979"/>
                <a:gd name="connsiteY120" fmla="*/ 1900126 h 3785035"/>
                <a:gd name="connsiteX121" fmla="*/ 5247062 w 12172979"/>
                <a:gd name="connsiteY121" fmla="*/ 1833555 h 3785035"/>
                <a:gd name="connsiteX122" fmla="*/ 5247062 w 12172979"/>
                <a:gd name="connsiteY122" fmla="*/ 1833555 h 3785035"/>
                <a:gd name="connsiteX123" fmla="*/ 5247062 w 12172979"/>
                <a:gd name="connsiteY123" fmla="*/ 1833555 h 3785035"/>
                <a:gd name="connsiteX124" fmla="*/ 5247062 w 12172979"/>
                <a:gd name="connsiteY124" fmla="*/ 1833555 h 3785035"/>
                <a:gd name="connsiteX125" fmla="*/ 5276226 w 12172979"/>
                <a:gd name="connsiteY125" fmla="*/ 1823411 h 3785035"/>
                <a:gd name="connsiteX126" fmla="*/ 5642684 w 12172979"/>
                <a:gd name="connsiteY126" fmla="*/ 1751768 h 3785035"/>
                <a:gd name="connsiteX127" fmla="*/ 5733981 w 12172979"/>
                <a:gd name="connsiteY127" fmla="*/ 1816437 h 3785035"/>
                <a:gd name="connsiteX128" fmla="*/ 6032599 w 12172979"/>
                <a:gd name="connsiteY128" fmla="*/ 2486585 h 3785035"/>
                <a:gd name="connsiteX129" fmla="*/ 6255137 w 12172979"/>
                <a:gd name="connsiteY129" fmla="*/ 2876500 h 3785035"/>
                <a:gd name="connsiteX130" fmla="*/ 6477674 w 12172979"/>
                <a:gd name="connsiteY130" fmla="*/ 3280364 h 3785035"/>
                <a:gd name="connsiteX131" fmla="*/ 6468164 w 12172979"/>
                <a:gd name="connsiteY131" fmla="*/ 3395754 h 3785035"/>
                <a:gd name="connsiteX132" fmla="*/ 6377500 w 12172979"/>
                <a:gd name="connsiteY132" fmla="*/ 3402728 h 3785035"/>
                <a:gd name="connsiteX133" fmla="*/ 6312197 w 12172979"/>
                <a:gd name="connsiteY133" fmla="*/ 3292410 h 3785035"/>
                <a:gd name="connsiteX134" fmla="*/ 6257673 w 12172979"/>
                <a:gd name="connsiteY134" fmla="*/ 3187165 h 3785035"/>
                <a:gd name="connsiteX135" fmla="*/ 6044012 w 12172979"/>
                <a:gd name="connsiteY135" fmla="*/ 2760477 h 3785035"/>
                <a:gd name="connsiteX136" fmla="*/ 5947642 w 12172979"/>
                <a:gd name="connsiteY136" fmla="*/ 2731946 h 3785035"/>
                <a:gd name="connsiteX137" fmla="*/ 5894385 w 12172979"/>
                <a:gd name="connsiteY137" fmla="*/ 2769987 h 3785035"/>
                <a:gd name="connsiteX138" fmla="*/ 5884875 w 12172979"/>
                <a:gd name="connsiteY138" fmla="*/ 2908201 h 3785035"/>
                <a:gd name="connsiteX139" fmla="*/ 5884875 w 12172979"/>
                <a:gd name="connsiteY139" fmla="*/ 2908201 h 3785035"/>
                <a:gd name="connsiteX140" fmla="*/ 6012311 w 12172979"/>
                <a:gd name="connsiteY140" fmla="*/ 2898057 h 3785035"/>
                <a:gd name="connsiteX141" fmla="*/ 6364186 w 12172979"/>
                <a:gd name="connsiteY141" fmla="*/ 2630505 h 3785035"/>
                <a:gd name="connsiteX142" fmla="*/ 6607012 w 12172979"/>
                <a:gd name="connsiteY142" fmla="*/ 2413040 h 3785035"/>
                <a:gd name="connsiteX143" fmla="*/ 6587992 w 12172979"/>
                <a:gd name="connsiteY143" fmla="*/ 3123130 h 3785035"/>
                <a:gd name="connsiteX144" fmla="*/ 6605109 w 12172979"/>
                <a:gd name="connsiteY144" fmla="*/ 3784402 h 3785035"/>
                <a:gd name="connsiteX145" fmla="*/ 6793411 w 12172979"/>
                <a:gd name="connsiteY145" fmla="*/ 3417944 h 3785035"/>
                <a:gd name="connsiteX146" fmla="*/ 6801019 w 12172979"/>
                <a:gd name="connsiteY146" fmla="*/ 2814367 h 3785035"/>
                <a:gd name="connsiteX147" fmla="*/ 6769318 w 12172979"/>
                <a:gd name="connsiteY147" fmla="*/ 2798517 h 3785035"/>
                <a:gd name="connsiteX148" fmla="*/ 6655830 w 12172979"/>
                <a:gd name="connsiteY148" fmla="*/ 3094600 h 3785035"/>
                <a:gd name="connsiteX149" fmla="*/ 6892950 w 12172979"/>
                <a:gd name="connsiteY149" fmla="*/ 3235984 h 3785035"/>
                <a:gd name="connsiteX150" fmla="*/ 6969031 w 12172979"/>
                <a:gd name="connsiteY150" fmla="*/ 3120594 h 3785035"/>
                <a:gd name="connsiteX151" fmla="*/ 6880270 w 12172979"/>
                <a:gd name="connsiteY151" fmla="*/ 2863186 h 3785035"/>
                <a:gd name="connsiteX152" fmla="*/ 7545346 w 12172979"/>
                <a:gd name="connsiteY152" fmla="*/ 1931826 h 3785035"/>
                <a:gd name="connsiteX153" fmla="*/ 8214859 w 12172979"/>
                <a:gd name="connsiteY153" fmla="*/ 2137246 h 3785035"/>
                <a:gd name="connsiteX154" fmla="*/ 8324543 w 12172979"/>
                <a:gd name="connsiteY154" fmla="*/ 2187332 h 3785035"/>
                <a:gd name="connsiteX155" fmla="*/ 8326445 w 12172979"/>
                <a:gd name="connsiteY155" fmla="*/ 2187332 h 3785035"/>
                <a:gd name="connsiteX156" fmla="*/ 8391114 w 12172979"/>
                <a:gd name="connsiteY156" fmla="*/ 2184162 h 3785035"/>
                <a:gd name="connsiteX157" fmla="*/ 8664372 w 12172979"/>
                <a:gd name="connsiteY157" fmla="*/ 2343933 h 3785035"/>
                <a:gd name="connsiteX158" fmla="*/ 8598435 w 12172979"/>
                <a:gd name="connsiteY158" fmla="*/ 2586124 h 3785035"/>
                <a:gd name="connsiteX159" fmla="*/ 8503333 w 12172979"/>
                <a:gd name="connsiteY159" fmla="*/ 2558228 h 3785035"/>
                <a:gd name="connsiteX160" fmla="*/ 8396186 w 12172979"/>
                <a:gd name="connsiteY160" fmla="*/ 2281166 h 3785035"/>
                <a:gd name="connsiteX161" fmla="*/ 8346100 w 12172979"/>
                <a:gd name="connsiteY161" fmla="*/ 2298284 h 3785035"/>
                <a:gd name="connsiteX162" fmla="*/ 8462757 w 12172979"/>
                <a:gd name="connsiteY162" fmla="*/ 2620360 h 3785035"/>
                <a:gd name="connsiteX163" fmla="*/ 7793243 w 12172979"/>
                <a:gd name="connsiteY163" fmla="*/ 3514314 h 3785035"/>
                <a:gd name="connsiteX164" fmla="*/ 7215027 w 12172979"/>
                <a:gd name="connsiteY164" fmla="*/ 3391316 h 3785035"/>
                <a:gd name="connsiteX165" fmla="*/ 7161136 w 12172979"/>
                <a:gd name="connsiteY165" fmla="*/ 3208087 h 3785035"/>
                <a:gd name="connsiteX166" fmla="*/ 7381137 w 12172979"/>
                <a:gd name="connsiteY166" fmla="*/ 3231546 h 3785035"/>
                <a:gd name="connsiteX167" fmla="*/ 7271454 w 12172979"/>
                <a:gd name="connsiteY167" fmla="*/ 3098404 h 3785035"/>
                <a:gd name="connsiteX168" fmla="*/ 7116755 w 12172979"/>
                <a:gd name="connsiteY168" fmla="*/ 2812465 h 3785035"/>
                <a:gd name="connsiteX169" fmla="*/ 7594164 w 12172979"/>
                <a:gd name="connsiteY169" fmla="*/ 2169580 h 3785035"/>
                <a:gd name="connsiteX170" fmla="*/ 8223736 w 12172979"/>
                <a:gd name="connsiteY170" fmla="*/ 2643819 h 3785035"/>
                <a:gd name="connsiteX171" fmla="*/ 7757739 w 12172979"/>
                <a:gd name="connsiteY171" fmla="*/ 3277194 h 3785035"/>
                <a:gd name="connsiteX172" fmla="*/ 7543443 w 12172979"/>
                <a:gd name="connsiteY172" fmla="*/ 3180191 h 3785035"/>
                <a:gd name="connsiteX173" fmla="*/ 8405696 w 12172979"/>
                <a:gd name="connsiteY173" fmla="*/ 3544746 h 3785035"/>
                <a:gd name="connsiteX174" fmla="*/ 9238150 w 12172979"/>
                <a:gd name="connsiteY174" fmla="*/ 3310797 h 3785035"/>
                <a:gd name="connsiteX175" fmla="*/ 8963624 w 12172979"/>
                <a:gd name="connsiteY175" fmla="*/ 3078115 h 3785035"/>
                <a:gd name="connsiteX176" fmla="*/ 9846166 w 12172979"/>
                <a:gd name="connsiteY176" fmla="*/ 3491489 h 3785035"/>
                <a:gd name="connsiteX177" fmla="*/ 10123227 w 12172979"/>
                <a:gd name="connsiteY177" fmla="*/ 3303189 h 3785035"/>
                <a:gd name="connsiteX178" fmla="*/ 9983111 w 12172979"/>
                <a:gd name="connsiteY178" fmla="*/ 3224571 h 3785035"/>
                <a:gd name="connsiteX179" fmla="*/ 9958385 w 12172979"/>
                <a:gd name="connsiteY179" fmla="*/ 3260076 h 3785035"/>
                <a:gd name="connsiteX180" fmla="*/ 9991354 w 12172979"/>
                <a:gd name="connsiteY180" fmla="*/ 3328549 h 3785035"/>
                <a:gd name="connsiteX181" fmla="*/ 10026224 w 12172979"/>
                <a:gd name="connsiteY181" fmla="*/ 3360883 h 3785035"/>
                <a:gd name="connsiteX182" fmla="*/ 10198675 w 12172979"/>
                <a:gd name="connsiteY182" fmla="*/ 3554890 h 3785035"/>
                <a:gd name="connsiteX183" fmla="*/ 10198041 w 12172979"/>
                <a:gd name="connsiteY183" fmla="*/ 3625899 h 3785035"/>
                <a:gd name="connsiteX184" fmla="*/ 10148588 w 12172979"/>
                <a:gd name="connsiteY184" fmla="*/ 3661404 h 3785035"/>
                <a:gd name="connsiteX185" fmla="*/ 10110547 w 12172979"/>
                <a:gd name="connsiteY185" fmla="*/ 3653162 h 3785035"/>
                <a:gd name="connsiteX186" fmla="*/ 9955849 w 12172979"/>
                <a:gd name="connsiteY186" fmla="*/ 3462325 h 3785035"/>
                <a:gd name="connsiteX187" fmla="*/ 9858212 w 12172979"/>
                <a:gd name="connsiteY187" fmla="*/ 3343131 h 3785035"/>
                <a:gd name="connsiteX188" fmla="*/ 9839192 w 12172979"/>
                <a:gd name="connsiteY188" fmla="*/ 3345667 h 3785035"/>
                <a:gd name="connsiteX189" fmla="*/ 9733312 w 12172979"/>
                <a:gd name="connsiteY189" fmla="*/ 3324111 h 3785035"/>
                <a:gd name="connsiteX190" fmla="*/ 8944604 w 12172979"/>
                <a:gd name="connsiteY190" fmla="*/ 2362319 h 3785035"/>
                <a:gd name="connsiteX191" fmla="*/ 8948408 w 12172979"/>
                <a:gd name="connsiteY191" fmla="*/ 2257707 h 3785035"/>
                <a:gd name="connsiteX192" fmla="*/ 8953480 w 12172979"/>
                <a:gd name="connsiteY192" fmla="*/ 2239955 h 3785035"/>
                <a:gd name="connsiteX193" fmla="*/ 8850771 w 12172979"/>
                <a:gd name="connsiteY193" fmla="*/ 2116323 h 3785035"/>
                <a:gd name="connsiteX194" fmla="*/ 8827947 w 12172979"/>
                <a:gd name="connsiteY194" fmla="*/ 2094133 h 3785035"/>
                <a:gd name="connsiteX195" fmla="*/ 8828580 w 12172979"/>
                <a:gd name="connsiteY195" fmla="*/ 2095401 h 3785035"/>
                <a:gd name="connsiteX196" fmla="*/ 8732845 w 12172979"/>
                <a:gd name="connsiteY196" fmla="*/ 1974305 h 3785035"/>
                <a:gd name="connsiteX197" fmla="*/ 8693536 w 12172979"/>
                <a:gd name="connsiteY197" fmla="*/ 1924852 h 3785035"/>
                <a:gd name="connsiteX198" fmla="*/ 8693536 w 12172979"/>
                <a:gd name="connsiteY198" fmla="*/ 1924852 h 3785035"/>
                <a:gd name="connsiteX199" fmla="*/ 8764546 w 12172979"/>
                <a:gd name="connsiteY199" fmla="*/ 1841797 h 3785035"/>
                <a:gd name="connsiteX200" fmla="*/ 8817168 w 12172979"/>
                <a:gd name="connsiteY200" fmla="*/ 1870328 h 3785035"/>
                <a:gd name="connsiteX201" fmla="*/ 8937630 w 12172979"/>
                <a:gd name="connsiteY201" fmla="*/ 2016784 h 3785035"/>
                <a:gd name="connsiteX202" fmla="*/ 8958552 w 12172979"/>
                <a:gd name="connsiteY202" fmla="*/ 2068138 h 3785035"/>
                <a:gd name="connsiteX203" fmla="*/ 8983913 w 12172979"/>
                <a:gd name="connsiteY203" fmla="*/ 2099205 h 3785035"/>
                <a:gd name="connsiteX204" fmla="*/ 9052385 w 12172979"/>
                <a:gd name="connsiteY204" fmla="*/ 2152462 h 3785035"/>
                <a:gd name="connsiteX205" fmla="*/ 9075210 w 12172979"/>
                <a:gd name="connsiteY205" fmla="*/ 2146756 h 3785035"/>
                <a:gd name="connsiteX206" fmla="*/ 9156997 w 12172979"/>
                <a:gd name="connsiteY206" fmla="*/ 2154998 h 3785035"/>
                <a:gd name="connsiteX207" fmla="*/ 9202646 w 12172979"/>
                <a:gd name="connsiteY207" fmla="*/ 2208888 h 3785035"/>
                <a:gd name="connsiteX208" fmla="*/ 9952679 w 12172979"/>
                <a:gd name="connsiteY208" fmla="*/ 3123764 h 3785035"/>
                <a:gd name="connsiteX209" fmla="*/ 10380001 w 12172979"/>
                <a:gd name="connsiteY209" fmla="*/ 3002034 h 3785035"/>
                <a:gd name="connsiteX210" fmla="*/ 10308359 w 12172979"/>
                <a:gd name="connsiteY210" fmla="*/ 3294947 h 3785035"/>
                <a:gd name="connsiteX211" fmla="*/ 10492855 w 12172979"/>
                <a:gd name="connsiteY211" fmla="*/ 3492758 h 3785035"/>
                <a:gd name="connsiteX212" fmla="*/ 10496659 w 12172979"/>
                <a:gd name="connsiteY212" fmla="*/ 3496561 h 3785035"/>
                <a:gd name="connsiteX213" fmla="*/ 10877065 w 12172979"/>
                <a:gd name="connsiteY213" fmla="*/ 3542210 h 3785035"/>
                <a:gd name="connsiteX214" fmla="*/ 10670378 w 12172979"/>
                <a:gd name="connsiteY214" fmla="*/ 3281632 h 3785035"/>
                <a:gd name="connsiteX215" fmla="*/ 10713490 w 12172979"/>
                <a:gd name="connsiteY215" fmla="*/ 3050219 h 3785035"/>
                <a:gd name="connsiteX216" fmla="*/ 10220865 w 12172979"/>
                <a:gd name="connsiteY216" fmla="*/ 1840529 h 3785035"/>
                <a:gd name="connsiteX217" fmla="*/ 10155562 w 12172979"/>
                <a:gd name="connsiteY217" fmla="*/ 1694707 h 3785035"/>
                <a:gd name="connsiteX218" fmla="*/ 9991988 w 12172979"/>
                <a:gd name="connsiteY218" fmla="*/ 1758742 h 3785035"/>
                <a:gd name="connsiteX219" fmla="*/ 9723168 w 12172979"/>
                <a:gd name="connsiteY219" fmla="*/ 1839895 h 3785035"/>
                <a:gd name="connsiteX220" fmla="*/ 9264778 w 12172979"/>
                <a:gd name="connsiteY220" fmla="*/ 1670615 h 3785035"/>
                <a:gd name="connsiteX221" fmla="*/ 8924316 w 12172979"/>
                <a:gd name="connsiteY221" fmla="*/ 1289575 h 3785035"/>
                <a:gd name="connsiteX222" fmla="*/ 8982644 w 12172979"/>
                <a:gd name="connsiteY222" fmla="*/ 1257241 h 3785035"/>
                <a:gd name="connsiteX223" fmla="*/ 8964893 w 12172979"/>
                <a:gd name="connsiteY223" fmla="*/ 1226808 h 3785035"/>
                <a:gd name="connsiteX224" fmla="*/ 9082818 w 12172979"/>
                <a:gd name="connsiteY224" fmla="*/ 1200180 h 3785035"/>
                <a:gd name="connsiteX225" fmla="*/ 9122761 w 12172979"/>
                <a:gd name="connsiteY225" fmla="*/ 1186865 h 3785035"/>
                <a:gd name="connsiteX226" fmla="*/ 9122761 w 12172979"/>
                <a:gd name="connsiteY226" fmla="*/ 1186865 h 3785035"/>
                <a:gd name="connsiteX227" fmla="*/ 9176017 w 12172979"/>
                <a:gd name="connsiteY227" fmla="*/ 1217932 h 3785035"/>
                <a:gd name="connsiteX228" fmla="*/ 9415673 w 12172979"/>
                <a:gd name="connsiteY228" fmla="*/ 1377068 h 3785035"/>
                <a:gd name="connsiteX229" fmla="*/ 9224836 w 12172979"/>
                <a:gd name="connsiteY229" fmla="*/ 1501334 h 3785035"/>
                <a:gd name="connsiteX230" fmla="*/ 9846166 w 12172979"/>
                <a:gd name="connsiteY230" fmla="*/ 1595801 h 3785035"/>
                <a:gd name="connsiteX231" fmla="*/ 9880402 w 12172979"/>
                <a:gd name="connsiteY231" fmla="*/ 1588193 h 3785035"/>
                <a:gd name="connsiteX232" fmla="*/ 9847433 w 12172979"/>
                <a:gd name="connsiteY232" fmla="*/ 1560297 h 3785035"/>
                <a:gd name="connsiteX233" fmla="*/ 9295845 w 12172979"/>
                <a:gd name="connsiteY233" fmla="*/ 1493726 h 3785035"/>
                <a:gd name="connsiteX234" fmla="*/ 9758672 w 12172979"/>
                <a:gd name="connsiteY234" fmla="*/ 1381506 h 3785035"/>
                <a:gd name="connsiteX235" fmla="*/ 10018616 w 12172979"/>
                <a:gd name="connsiteY235" fmla="*/ 1250266 h 3785035"/>
                <a:gd name="connsiteX236" fmla="*/ 9803053 w 12172979"/>
                <a:gd name="connsiteY236" fmla="*/ 1185597 h 3785035"/>
                <a:gd name="connsiteX237" fmla="*/ 9783398 w 12172979"/>
                <a:gd name="connsiteY237" fmla="*/ 1183695 h 3785035"/>
                <a:gd name="connsiteX238" fmla="*/ 9792909 w 12172979"/>
                <a:gd name="connsiteY238" fmla="*/ 1287673 h 3785035"/>
                <a:gd name="connsiteX239" fmla="*/ 9876598 w 12172979"/>
                <a:gd name="connsiteY239" fmla="*/ 1080986 h 3785035"/>
                <a:gd name="connsiteX240" fmla="*/ 8814632 w 12172979"/>
                <a:gd name="connsiteY240" fmla="*/ 1078450 h 3785035"/>
                <a:gd name="connsiteX241" fmla="*/ 8767081 w 12172979"/>
                <a:gd name="connsiteY241" fmla="*/ 1030265 h 3785035"/>
                <a:gd name="connsiteX242" fmla="*/ 8814632 w 12172979"/>
                <a:gd name="connsiteY242" fmla="*/ 982080 h 3785035"/>
                <a:gd name="connsiteX243" fmla="*/ 9830315 w 12172979"/>
                <a:gd name="connsiteY243" fmla="*/ 964328 h 3785035"/>
                <a:gd name="connsiteX244" fmla="*/ 9772621 w 12172979"/>
                <a:gd name="connsiteY244" fmla="*/ 912339 h 3785035"/>
                <a:gd name="connsiteX245" fmla="*/ 8834287 w 12172979"/>
                <a:gd name="connsiteY245" fmla="*/ 912339 h 3785035"/>
                <a:gd name="connsiteX246" fmla="*/ 8883105 w 12172979"/>
                <a:gd name="connsiteY246" fmla="*/ 789342 h 3785035"/>
                <a:gd name="connsiteX247" fmla="*/ 9258438 w 12172979"/>
                <a:gd name="connsiteY247" fmla="*/ 365823 h 3785035"/>
                <a:gd name="connsiteX248" fmla="*/ 9678153 w 12172979"/>
                <a:gd name="connsiteY248" fmla="*/ 230779 h 3785035"/>
                <a:gd name="connsiteX249" fmla="*/ 9709854 w 12172979"/>
                <a:gd name="connsiteY249" fmla="*/ 229511 h 3785035"/>
                <a:gd name="connsiteX250" fmla="*/ 9709854 w 12172979"/>
                <a:gd name="connsiteY250" fmla="*/ 159136 h 3785035"/>
                <a:gd name="connsiteX251" fmla="*/ 9695905 w 12172979"/>
                <a:gd name="connsiteY251" fmla="*/ 159136 h 3785035"/>
                <a:gd name="connsiteX252" fmla="*/ 9627432 w 12172979"/>
                <a:gd name="connsiteY252" fmla="*/ 90029 h 3785035"/>
                <a:gd name="connsiteX253" fmla="*/ 9627432 w 12172979"/>
                <a:gd name="connsiteY253" fmla="*/ 69107 h 3785035"/>
                <a:gd name="connsiteX254" fmla="*/ 9695905 w 12172979"/>
                <a:gd name="connsiteY254" fmla="*/ 0 h 3785035"/>
                <a:gd name="connsiteX255" fmla="*/ 9903860 w 12172979"/>
                <a:gd name="connsiteY255" fmla="*/ 0 h 3785035"/>
                <a:gd name="connsiteX256" fmla="*/ 9903860 w 12172979"/>
                <a:gd name="connsiteY256" fmla="*/ 0 h 3785035"/>
                <a:gd name="connsiteX257" fmla="*/ 9972334 w 12172979"/>
                <a:gd name="connsiteY257" fmla="*/ 69107 h 3785035"/>
                <a:gd name="connsiteX258" fmla="*/ 9972334 w 12172979"/>
                <a:gd name="connsiteY258" fmla="*/ 90029 h 3785035"/>
                <a:gd name="connsiteX259" fmla="*/ 9903860 w 12172979"/>
                <a:gd name="connsiteY259" fmla="*/ 159136 h 3785035"/>
                <a:gd name="connsiteX260" fmla="*/ 9889912 w 12172979"/>
                <a:gd name="connsiteY260" fmla="*/ 159136 h 3785035"/>
                <a:gd name="connsiteX261" fmla="*/ 9889912 w 12172979"/>
                <a:gd name="connsiteY261" fmla="*/ 234583 h 3785035"/>
                <a:gd name="connsiteX262" fmla="*/ 9972334 w 12172979"/>
                <a:gd name="connsiteY262" fmla="*/ 241558 h 3785035"/>
                <a:gd name="connsiteX263" fmla="*/ 10341327 w 12172979"/>
                <a:gd name="connsiteY263" fmla="*/ 368993 h 3785035"/>
                <a:gd name="connsiteX264" fmla="*/ 10750263 w 12172979"/>
                <a:gd name="connsiteY264" fmla="*/ 886345 h 3785035"/>
                <a:gd name="connsiteX265" fmla="*/ 10750897 w 12172979"/>
                <a:gd name="connsiteY265" fmla="*/ 914875 h 3785035"/>
                <a:gd name="connsiteX266" fmla="*/ 10750897 w 12172979"/>
                <a:gd name="connsiteY266" fmla="*/ 914875 h 3785035"/>
                <a:gd name="connsiteX267" fmla="*/ 9943168 w 12172979"/>
                <a:gd name="connsiteY267" fmla="*/ 919314 h 3785035"/>
                <a:gd name="connsiteX268" fmla="*/ 9927318 w 12172979"/>
                <a:gd name="connsiteY268" fmla="*/ 958622 h 3785035"/>
                <a:gd name="connsiteX269" fmla="*/ 10784499 w 12172979"/>
                <a:gd name="connsiteY269" fmla="*/ 984616 h 3785035"/>
                <a:gd name="connsiteX270" fmla="*/ 10784499 w 12172979"/>
                <a:gd name="connsiteY270" fmla="*/ 984616 h 3785035"/>
                <a:gd name="connsiteX271" fmla="*/ 10832050 w 12172979"/>
                <a:gd name="connsiteY271" fmla="*/ 1032801 h 3785035"/>
                <a:gd name="connsiteX272" fmla="*/ 10784499 w 12172979"/>
                <a:gd name="connsiteY272" fmla="*/ 1080986 h 3785035"/>
                <a:gd name="connsiteX273" fmla="*/ 10115619 w 12172979"/>
                <a:gd name="connsiteY273" fmla="*/ 1108882 h 3785035"/>
                <a:gd name="connsiteX274" fmla="*/ 10286802 w 12172979"/>
                <a:gd name="connsiteY274" fmla="*/ 1162773 h 3785035"/>
                <a:gd name="connsiteX275" fmla="*/ 10651357 w 12172979"/>
                <a:gd name="connsiteY275" fmla="*/ 1495628 h 3785035"/>
                <a:gd name="connsiteX276" fmla="*/ 11325309 w 12172979"/>
                <a:gd name="connsiteY276" fmla="*/ 2536671 h 3785035"/>
                <a:gd name="connsiteX277" fmla="*/ 11568769 w 12172979"/>
                <a:gd name="connsiteY277" fmla="*/ 2583588 h 3785035"/>
                <a:gd name="connsiteX278" fmla="*/ 11687963 w 12172979"/>
                <a:gd name="connsiteY278" fmla="*/ 2856846 h 3785035"/>
                <a:gd name="connsiteX279" fmla="*/ 11880067 w 12172979"/>
                <a:gd name="connsiteY279" fmla="*/ 3051487 h 3785035"/>
                <a:gd name="connsiteX280" fmla="*/ 11978973 w 12172979"/>
                <a:gd name="connsiteY280" fmla="*/ 3282900 h 3785035"/>
                <a:gd name="connsiteX281" fmla="*/ 12175516 w 12172979"/>
                <a:gd name="connsiteY281" fmla="*/ 3417310 h 3785035"/>
                <a:gd name="connsiteX0" fmla="*/ 0 w 12175516"/>
                <a:gd name="connsiteY0" fmla="*/ 2899959 h 3789197"/>
                <a:gd name="connsiteX1" fmla="*/ 223805 w 12175516"/>
                <a:gd name="connsiteY1" fmla="*/ 2802955 h 3789197"/>
                <a:gd name="connsiteX2" fmla="*/ 244728 w 12175516"/>
                <a:gd name="connsiteY2" fmla="*/ 3170681 h 3789197"/>
                <a:gd name="connsiteX3" fmla="*/ 514182 w 12175516"/>
                <a:gd name="connsiteY3" fmla="*/ 3354543 h 3789197"/>
                <a:gd name="connsiteX4" fmla="*/ 883175 w 12175516"/>
                <a:gd name="connsiteY4" fmla="*/ 3190969 h 3789197"/>
                <a:gd name="connsiteX5" fmla="*/ 881273 w 12175516"/>
                <a:gd name="connsiteY5" fmla="*/ 3136444 h 3789197"/>
                <a:gd name="connsiteX6" fmla="*/ 880005 w 12175516"/>
                <a:gd name="connsiteY6" fmla="*/ 3135810 h 3789197"/>
                <a:gd name="connsiteX7" fmla="*/ 720869 w 12175516"/>
                <a:gd name="connsiteY7" fmla="*/ 3090161 h 3789197"/>
                <a:gd name="connsiteX8" fmla="*/ 657468 w 12175516"/>
                <a:gd name="connsiteY8" fmla="*/ 3059729 h 3789197"/>
                <a:gd name="connsiteX9" fmla="*/ 715797 w 12175516"/>
                <a:gd name="connsiteY9" fmla="*/ 3040709 h 3789197"/>
                <a:gd name="connsiteX10" fmla="*/ 925654 w 12175516"/>
                <a:gd name="connsiteY10" fmla="*/ 2825780 h 3789197"/>
                <a:gd name="connsiteX11" fmla="*/ 911072 w 12175516"/>
                <a:gd name="connsiteY11" fmla="*/ 2752235 h 3789197"/>
                <a:gd name="connsiteX12" fmla="*/ 881273 w 12175516"/>
                <a:gd name="connsiteY12" fmla="*/ 2698344 h 3789197"/>
                <a:gd name="connsiteX13" fmla="*/ 886979 w 12175516"/>
                <a:gd name="connsiteY13" fmla="*/ 2329350 h 3789197"/>
                <a:gd name="connsiteX14" fmla="*/ 916778 w 12175516"/>
                <a:gd name="connsiteY14" fmla="*/ 2283068 h 3789197"/>
                <a:gd name="connsiteX15" fmla="*/ 959890 w 12175516"/>
                <a:gd name="connsiteY15" fmla="*/ 2051020 h 3789197"/>
                <a:gd name="connsiteX16" fmla="*/ 984617 w 12175516"/>
                <a:gd name="connsiteY16" fmla="*/ 2022490 h 3789197"/>
                <a:gd name="connsiteX17" fmla="*/ 1185598 w 12175516"/>
                <a:gd name="connsiteY17" fmla="*/ 2080185 h 3789197"/>
                <a:gd name="connsiteX18" fmla="*/ 1386579 w 12175516"/>
                <a:gd name="connsiteY18" fmla="*/ 2137880 h 3789197"/>
                <a:gd name="connsiteX19" fmla="*/ 1392285 w 12175516"/>
                <a:gd name="connsiteY19" fmla="*/ 2175286 h 3789197"/>
                <a:gd name="connsiteX20" fmla="*/ 1305425 w 12175516"/>
                <a:gd name="connsiteY20" fmla="*/ 2394019 h 3789197"/>
                <a:gd name="connsiteX21" fmla="*/ 1306059 w 12175516"/>
                <a:gd name="connsiteY21" fmla="*/ 2449178 h 3789197"/>
                <a:gd name="connsiteX22" fmla="*/ 1114588 w 12175516"/>
                <a:gd name="connsiteY22" fmla="*/ 2764915 h 3789197"/>
                <a:gd name="connsiteX23" fmla="*/ 1056260 w 12175516"/>
                <a:gd name="connsiteY23" fmla="*/ 2793445 h 3789197"/>
                <a:gd name="connsiteX24" fmla="*/ 1004905 w 12175516"/>
                <a:gd name="connsiteY24" fmla="*/ 2847970 h 3789197"/>
                <a:gd name="connsiteX25" fmla="*/ 1068940 w 12175516"/>
                <a:gd name="connsiteY25" fmla="*/ 3141516 h 3789197"/>
                <a:gd name="connsiteX26" fmla="*/ 1068940 w 12175516"/>
                <a:gd name="connsiteY26" fmla="*/ 3141516 h 3789197"/>
                <a:gd name="connsiteX27" fmla="*/ 1108248 w 12175516"/>
                <a:gd name="connsiteY27" fmla="*/ 3188433 h 3789197"/>
                <a:gd name="connsiteX28" fmla="*/ 989689 w 12175516"/>
                <a:gd name="connsiteY28" fmla="*/ 3209355 h 3789197"/>
                <a:gd name="connsiteX29" fmla="*/ 1701047 w 12175516"/>
                <a:gd name="connsiteY29" fmla="*/ 2617824 h 3789197"/>
                <a:gd name="connsiteX30" fmla="*/ 1940069 w 12175516"/>
                <a:gd name="connsiteY30" fmla="*/ 2250099 h 3789197"/>
                <a:gd name="connsiteX31" fmla="*/ 1961625 w 12175516"/>
                <a:gd name="connsiteY31" fmla="*/ 2226641 h 3789197"/>
                <a:gd name="connsiteX32" fmla="*/ 1966697 w 12175516"/>
                <a:gd name="connsiteY32" fmla="*/ 2223471 h 3789197"/>
                <a:gd name="connsiteX33" fmla="*/ 1969867 w 12175516"/>
                <a:gd name="connsiteY33" fmla="*/ 2211424 h 3789197"/>
                <a:gd name="connsiteX34" fmla="*/ 1923584 w 12175516"/>
                <a:gd name="connsiteY34" fmla="*/ 2155632 h 3789197"/>
                <a:gd name="connsiteX35" fmla="*/ 1849405 w 12175516"/>
                <a:gd name="connsiteY35" fmla="*/ 2059896 h 3789197"/>
                <a:gd name="connsiteX36" fmla="*/ 1787906 w 12175516"/>
                <a:gd name="connsiteY36" fmla="*/ 1837993 h 3789197"/>
                <a:gd name="connsiteX37" fmla="*/ 1614188 w 12175516"/>
                <a:gd name="connsiteY37" fmla="*/ 1626234 h 3789197"/>
                <a:gd name="connsiteX38" fmla="*/ 1408135 w 12175516"/>
                <a:gd name="connsiteY38" fmla="*/ 1282601 h 3789197"/>
                <a:gd name="connsiteX39" fmla="*/ 1403063 w 12175516"/>
                <a:gd name="connsiteY39" fmla="*/ 1189402 h 3789197"/>
                <a:gd name="connsiteX40" fmla="*/ 1448711 w 12175516"/>
                <a:gd name="connsiteY40" fmla="*/ 1142485 h 3789197"/>
                <a:gd name="connsiteX41" fmla="*/ 1510844 w 12175516"/>
                <a:gd name="connsiteY41" fmla="*/ 1123465 h 3789197"/>
                <a:gd name="connsiteX42" fmla="*/ 1591364 w 12175516"/>
                <a:gd name="connsiteY42" fmla="*/ 1170381 h 3789197"/>
                <a:gd name="connsiteX43" fmla="*/ 1802489 w 12175516"/>
                <a:gd name="connsiteY43" fmla="*/ 1510844 h 3789197"/>
                <a:gd name="connsiteX44" fmla="*/ 1911538 w 12175516"/>
                <a:gd name="connsiteY44" fmla="*/ 1762546 h 3789197"/>
                <a:gd name="connsiteX45" fmla="*/ 2080819 w 12175516"/>
                <a:gd name="connsiteY45" fmla="*/ 1918512 h 3789197"/>
                <a:gd name="connsiteX46" fmla="*/ 2132174 w 12175516"/>
                <a:gd name="connsiteY46" fmla="*/ 2028196 h 3789197"/>
                <a:gd name="connsiteX47" fmla="*/ 2160704 w 12175516"/>
                <a:gd name="connsiteY47" fmla="*/ 2094767 h 3789197"/>
                <a:gd name="connsiteX48" fmla="*/ 2172750 w 12175516"/>
                <a:gd name="connsiteY48" fmla="*/ 2097937 h 3789197"/>
                <a:gd name="connsiteX49" fmla="*/ 2184162 w 12175516"/>
                <a:gd name="connsiteY49" fmla="*/ 2090963 h 3789197"/>
                <a:gd name="connsiteX50" fmla="*/ 2187966 w 12175516"/>
                <a:gd name="connsiteY50" fmla="*/ 2092231 h 3789197"/>
                <a:gd name="connsiteX51" fmla="*/ 2553790 w 12175516"/>
                <a:gd name="connsiteY51" fmla="*/ 2035804 h 3789197"/>
                <a:gd name="connsiteX52" fmla="*/ 2917077 w 12175516"/>
                <a:gd name="connsiteY52" fmla="*/ 2158168 h 3789197"/>
                <a:gd name="connsiteX53" fmla="*/ 3144687 w 12175516"/>
                <a:gd name="connsiteY53" fmla="*/ 2378803 h 3789197"/>
                <a:gd name="connsiteX54" fmla="*/ 3194139 w 12175516"/>
                <a:gd name="connsiteY54" fmla="*/ 2459956 h 3789197"/>
                <a:gd name="connsiteX55" fmla="*/ 2979844 w 12175516"/>
                <a:gd name="connsiteY55" fmla="*/ 3464227 h 3789197"/>
                <a:gd name="connsiteX56" fmla="*/ 2934196 w 12175516"/>
                <a:gd name="connsiteY56" fmla="*/ 3499098 h 3789197"/>
                <a:gd name="connsiteX57" fmla="*/ 2896789 w 12175516"/>
                <a:gd name="connsiteY57" fmla="*/ 3521922 h 3789197"/>
                <a:gd name="connsiteX58" fmla="*/ 2539208 w 12175516"/>
                <a:gd name="connsiteY58" fmla="*/ 3628435 h 3789197"/>
                <a:gd name="connsiteX59" fmla="*/ 2539208 w 12175516"/>
                <a:gd name="connsiteY59" fmla="*/ 3628435 h 3789197"/>
                <a:gd name="connsiteX60" fmla="*/ 1822777 w 12175516"/>
                <a:gd name="connsiteY60" fmla="*/ 3280998 h 3789197"/>
                <a:gd name="connsiteX61" fmla="*/ 1799953 w 12175516"/>
                <a:gd name="connsiteY61" fmla="*/ 3054023 h 3789197"/>
                <a:gd name="connsiteX62" fmla="*/ 1701681 w 12175516"/>
                <a:gd name="connsiteY62" fmla="*/ 2852408 h 3789197"/>
                <a:gd name="connsiteX63" fmla="*/ 1909002 w 12175516"/>
                <a:gd name="connsiteY63" fmla="*/ 2842898 h 3789197"/>
                <a:gd name="connsiteX64" fmla="*/ 2492291 w 12175516"/>
                <a:gd name="connsiteY64" fmla="*/ 2259609 h 3789197"/>
                <a:gd name="connsiteX65" fmla="*/ 3075580 w 12175516"/>
                <a:gd name="connsiteY65" fmla="*/ 2851774 h 3789197"/>
                <a:gd name="connsiteX66" fmla="*/ 2492925 w 12175516"/>
                <a:gd name="connsiteY66" fmla="*/ 3426820 h 3789197"/>
                <a:gd name="connsiteX67" fmla="*/ 1990155 w 12175516"/>
                <a:gd name="connsiteY67" fmla="*/ 3142150 h 3789197"/>
                <a:gd name="connsiteX68" fmla="*/ 3193505 w 12175516"/>
                <a:gd name="connsiteY68" fmla="*/ 3461691 h 3789197"/>
                <a:gd name="connsiteX69" fmla="*/ 3873797 w 12175516"/>
                <a:gd name="connsiteY69" fmla="*/ 3710856 h 3789197"/>
                <a:gd name="connsiteX70" fmla="*/ 3670914 w 12175516"/>
                <a:gd name="connsiteY70" fmla="*/ 3663306 h 3789197"/>
                <a:gd name="connsiteX71" fmla="*/ 3623998 w 12175516"/>
                <a:gd name="connsiteY71" fmla="*/ 3574544 h 3789197"/>
                <a:gd name="connsiteX72" fmla="*/ 3850973 w 12175516"/>
                <a:gd name="connsiteY72" fmla="*/ 2837826 h 3789197"/>
                <a:gd name="connsiteX73" fmla="*/ 3885843 w 12175516"/>
                <a:gd name="connsiteY73" fmla="*/ 2795981 h 3789197"/>
                <a:gd name="connsiteX74" fmla="*/ 3902962 w 12175516"/>
                <a:gd name="connsiteY74" fmla="*/ 2790909 h 3789197"/>
                <a:gd name="connsiteX75" fmla="*/ 4049418 w 12175516"/>
                <a:gd name="connsiteY75" fmla="*/ 2315402 h 3789197"/>
                <a:gd name="connsiteX76" fmla="*/ 3949879 w 12175516"/>
                <a:gd name="connsiteY76" fmla="*/ 2284970 h 3789197"/>
                <a:gd name="connsiteX77" fmla="*/ 3907400 w 12175516"/>
                <a:gd name="connsiteY77" fmla="*/ 2204451 h 3789197"/>
                <a:gd name="connsiteX78" fmla="*/ 4011377 w 12175516"/>
                <a:gd name="connsiteY78" fmla="*/ 1865889 h 3789197"/>
                <a:gd name="connsiteX79" fmla="*/ 4330284 w 12175516"/>
                <a:gd name="connsiteY79" fmla="*/ 1697243 h 3789197"/>
                <a:gd name="connsiteX80" fmla="*/ 4330284 w 12175516"/>
                <a:gd name="connsiteY80" fmla="*/ 1697243 h 3789197"/>
                <a:gd name="connsiteX81" fmla="*/ 4442504 w 12175516"/>
                <a:gd name="connsiteY81" fmla="*/ 1732114 h 3789197"/>
                <a:gd name="connsiteX82" fmla="*/ 4472936 w 12175516"/>
                <a:gd name="connsiteY82" fmla="*/ 1789808 h 3789197"/>
                <a:gd name="connsiteX83" fmla="*/ 4306826 w 12175516"/>
                <a:gd name="connsiteY83" fmla="*/ 2328082 h 3789197"/>
                <a:gd name="connsiteX84" fmla="*/ 4227575 w 12175516"/>
                <a:gd name="connsiteY84" fmla="*/ 2369927 h 3789197"/>
                <a:gd name="connsiteX85" fmla="*/ 4116623 w 12175516"/>
                <a:gd name="connsiteY85" fmla="*/ 2335690 h 3789197"/>
                <a:gd name="connsiteX86" fmla="*/ 3970167 w 12175516"/>
                <a:gd name="connsiteY86" fmla="*/ 2811197 h 3789197"/>
                <a:gd name="connsiteX87" fmla="*/ 3980945 w 12175516"/>
                <a:gd name="connsiteY87" fmla="*/ 2825146 h 3789197"/>
                <a:gd name="connsiteX88" fmla="*/ 3986017 w 12175516"/>
                <a:gd name="connsiteY88" fmla="*/ 2879036 h 3789197"/>
                <a:gd name="connsiteX89" fmla="*/ 3781232 w 12175516"/>
                <a:gd name="connsiteY89" fmla="*/ 3550452 h 3789197"/>
                <a:gd name="connsiteX90" fmla="*/ 3816737 w 12175516"/>
                <a:gd name="connsiteY90" fmla="*/ 3592931 h 3789197"/>
                <a:gd name="connsiteX91" fmla="*/ 4391783 w 12175516"/>
                <a:gd name="connsiteY91" fmla="*/ 3537138 h 3789197"/>
                <a:gd name="connsiteX92" fmla="*/ 5117090 w 12175516"/>
                <a:gd name="connsiteY92" fmla="*/ 3537772 h 3789197"/>
                <a:gd name="connsiteX93" fmla="*/ 5243892 w 12175516"/>
                <a:gd name="connsiteY93" fmla="*/ 3646187 h 3789197"/>
                <a:gd name="connsiteX94" fmla="*/ 5051153 w 12175516"/>
                <a:gd name="connsiteY94" fmla="*/ 3466129 h 3789197"/>
                <a:gd name="connsiteX95" fmla="*/ 4844466 w 12175516"/>
                <a:gd name="connsiteY95" fmla="*/ 3542844 h 3789197"/>
                <a:gd name="connsiteX96" fmla="*/ 4840662 w 12175516"/>
                <a:gd name="connsiteY96" fmla="*/ 3543478 h 3789197"/>
                <a:gd name="connsiteX97" fmla="*/ 4822275 w 12175516"/>
                <a:gd name="connsiteY97" fmla="*/ 3529530 h 3789197"/>
                <a:gd name="connsiteX98" fmla="*/ 4611784 w 12175516"/>
                <a:gd name="connsiteY98" fmla="*/ 3208721 h 3789197"/>
                <a:gd name="connsiteX99" fmla="*/ 4550920 w 12175516"/>
                <a:gd name="connsiteY99" fmla="*/ 2979844 h 3789197"/>
                <a:gd name="connsiteX100" fmla="*/ 4556625 w 12175516"/>
                <a:gd name="connsiteY100" fmla="*/ 2930391 h 3789197"/>
                <a:gd name="connsiteX101" fmla="*/ 5172883 w 12175516"/>
                <a:gd name="connsiteY101" fmla="*/ 2772523 h 3789197"/>
                <a:gd name="connsiteX102" fmla="*/ 5207753 w 12175516"/>
                <a:gd name="connsiteY102" fmla="*/ 2868892 h 3789197"/>
                <a:gd name="connsiteX103" fmla="*/ 5231211 w 12175516"/>
                <a:gd name="connsiteY103" fmla="*/ 2952582 h 3789197"/>
                <a:gd name="connsiteX104" fmla="*/ 5262278 w 12175516"/>
                <a:gd name="connsiteY104" fmla="*/ 3144686 h 3789197"/>
                <a:gd name="connsiteX105" fmla="*/ 5281298 w 12175516"/>
                <a:gd name="connsiteY105" fmla="*/ 3162438 h 3789197"/>
                <a:gd name="connsiteX106" fmla="*/ 5397322 w 12175516"/>
                <a:gd name="connsiteY106" fmla="*/ 3049585 h 3789197"/>
                <a:gd name="connsiteX107" fmla="*/ 5397322 w 12175516"/>
                <a:gd name="connsiteY107" fmla="*/ 3049585 h 3789197"/>
                <a:gd name="connsiteX108" fmla="*/ 5363085 w 12175516"/>
                <a:gd name="connsiteY108" fmla="*/ 2951947 h 3789197"/>
                <a:gd name="connsiteX109" fmla="*/ 5273056 w 12175516"/>
                <a:gd name="connsiteY109" fmla="*/ 2901227 h 3789197"/>
                <a:gd name="connsiteX110" fmla="*/ 5302221 w 12175516"/>
                <a:gd name="connsiteY110" fmla="*/ 2850506 h 3789197"/>
                <a:gd name="connsiteX111" fmla="*/ 5378936 w 12175516"/>
                <a:gd name="connsiteY111" fmla="*/ 2889181 h 3789197"/>
                <a:gd name="connsiteX112" fmla="*/ 5378936 w 12175516"/>
                <a:gd name="connsiteY112" fmla="*/ 2889181 h 3789197"/>
                <a:gd name="connsiteX113" fmla="*/ 5450579 w 12175516"/>
                <a:gd name="connsiteY113" fmla="*/ 3088259 h 3789197"/>
                <a:gd name="connsiteX114" fmla="*/ 5290174 w 12175516"/>
                <a:gd name="connsiteY114" fmla="*/ 3229009 h 3789197"/>
                <a:gd name="connsiteX115" fmla="*/ 5266716 w 12175516"/>
                <a:gd name="connsiteY115" fmla="*/ 3300652 h 3789197"/>
                <a:gd name="connsiteX116" fmla="*/ 5210923 w 12175516"/>
                <a:gd name="connsiteY116" fmla="*/ 3419212 h 3789197"/>
                <a:gd name="connsiteX117" fmla="*/ 5754903 w 12175516"/>
                <a:gd name="connsiteY117" fmla="*/ 3438232 h 3789197"/>
                <a:gd name="connsiteX118" fmla="*/ 5711157 w 12175516"/>
                <a:gd name="connsiteY118" fmla="*/ 2832754 h 3789197"/>
                <a:gd name="connsiteX119" fmla="*/ 5710522 w 12175516"/>
                <a:gd name="connsiteY119" fmla="*/ 2814367 h 3789197"/>
                <a:gd name="connsiteX120" fmla="*/ 5240088 w 12175516"/>
                <a:gd name="connsiteY120" fmla="*/ 1900126 h 3789197"/>
                <a:gd name="connsiteX121" fmla="*/ 5247062 w 12175516"/>
                <a:gd name="connsiteY121" fmla="*/ 1833555 h 3789197"/>
                <a:gd name="connsiteX122" fmla="*/ 5247062 w 12175516"/>
                <a:gd name="connsiteY122" fmla="*/ 1833555 h 3789197"/>
                <a:gd name="connsiteX123" fmla="*/ 5247062 w 12175516"/>
                <a:gd name="connsiteY123" fmla="*/ 1833555 h 3789197"/>
                <a:gd name="connsiteX124" fmla="*/ 5247062 w 12175516"/>
                <a:gd name="connsiteY124" fmla="*/ 1833555 h 3789197"/>
                <a:gd name="connsiteX125" fmla="*/ 5276226 w 12175516"/>
                <a:gd name="connsiteY125" fmla="*/ 1823411 h 3789197"/>
                <a:gd name="connsiteX126" fmla="*/ 5642684 w 12175516"/>
                <a:gd name="connsiteY126" fmla="*/ 1751768 h 3789197"/>
                <a:gd name="connsiteX127" fmla="*/ 5733981 w 12175516"/>
                <a:gd name="connsiteY127" fmla="*/ 1816437 h 3789197"/>
                <a:gd name="connsiteX128" fmla="*/ 6032599 w 12175516"/>
                <a:gd name="connsiteY128" fmla="*/ 2486585 h 3789197"/>
                <a:gd name="connsiteX129" fmla="*/ 6255137 w 12175516"/>
                <a:gd name="connsiteY129" fmla="*/ 2876500 h 3789197"/>
                <a:gd name="connsiteX130" fmla="*/ 6477674 w 12175516"/>
                <a:gd name="connsiteY130" fmla="*/ 3280364 h 3789197"/>
                <a:gd name="connsiteX131" fmla="*/ 6468164 w 12175516"/>
                <a:gd name="connsiteY131" fmla="*/ 3395754 h 3789197"/>
                <a:gd name="connsiteX132" fmla="*/ 6377500 w 12175516"/>
                <a:gd name="connsiteY132" fmla="*/ 3402728 h 3789197"/>
                <a:gd name="connsiteX133" fmla="*/ 6312197 w 12175516"/>
                <a:gd name="connsiteY133" fmla="*/ 3292410 h 3789197"/>
                <a:gd name="connsiteX134" fmla="*/ 6257673 w 12175516"/>
                <a:gd name="connsiteY134" fmla="*/ 3187165 h 3789197"/>
                <a:gd name="connsiteX135" fmla="*/ 6044012 w 12175516"/>
                <a:gd name="connsiteY135" fmla="*/ 2760477 h 3789197"/>
                <a:gd name="connsiteX136" fmla="*/ 5947642 w 12175516"/>
                <a:gd name="connsiteY136" fmla="*/ 2731946 h 3789197"/>
                <a:gd name="connsiteX137" fmla="*/ 5894385 w 12175516"/>
                <a:gd name="connsiteY137" fmla="*/ 2769987 h 3789197"/>
                <a:gd name="connsiteX138" fmla="*/ 5884875 w 12175516"/>
                <a:gd name="connsiteY138" fmla="*/ 2908201 h 3789197"/>
                <a:gd name="connsiteX139" fmla="*/ 5884875 w 12175516"/>
                <a:gd name="connsiteY139" fmla="*/ 2908201 h 3789197"/>
                <a:gd name="connsiteX140" fmla="*/ 6012311 w 12175516"/>
                <a:gd name="connsiteY140" fmla="*/ 2898057 h 3789197"/>
                <a:gd name="connsiteX141" fmla="*/ 6364186 w 12175516"/>
                <a:gd name="connsiteY141" fmla="*/ 2630505 h 3789197"/>
                <a:gd name="connsiteX142" fmla="*/ 6607012 w 12175516"/>
                <a:gd name="connsiteY142" fmla="*/ 2413040 h 3789197"/>
                <a:gd name="connsiteX143" fmla="*/ 6587992 w 12175516"/>
                <a:gd name="connsiteY143" fmla="*/ 3123130 h 3789197"/>
                <a:gd name="connsiteX144" fmla="*/ 6605109 w 12175516"/>
                <a:gd name="connsiteY144" fmla="*/ 3784402 h 3789197"/>
                <a:gd name="connsiteX145" fmla="*/ 6793411 w 12175516"/>
                <a:gd name="connsiteY145" fmla="*/ 3417944 h 3789197"/>
                <a:gd name="connsiteX146" fmla="*/ 6801019 w 12175516"/>
                <a:gd name="connsiteY146" fmla="*/ 2814367 h 3789197"/>
                <a:gd name="connsiteX147" fmla="*/ 6769318 w 12175516"/>
                <a:gd name="connsiteY147" fmla="*/ 2798517 h 3789197"/>
                <a:gd name="connsiteX148" fmla="*/ 6655830 w 12175516"/>
                <a:gd name="connsiteY148" fmla="*/ 3094600 h 3789197"/>
                <a:gd name="connsiteX149" fmla="*/ 6892950 w 12175516"/>
                <a:gd name="connsiteY149" fmla="*/ 3235984 h 3789197"/>
                <a:gd name="connsiteX150" fmla="*/ 6969031 w 12175516"/>
                <a:gd name="connsiteY150" fmla="*/ 3120594 h 3789197"/>
                <a:gd name="connsiteX151" fmla="*/ 6880270 w 12175516"/>
                <a:gd name="connsiteY151" fmla="*/ 2863186 h 3789197"/>
                <a:gd name="connsiteX152" fmla="*/ 7545346 w 12175516"/>
                <a:gd name="connsiteY152" fmla="*/ 1931826 h 3789197"/>
                <a:gd name="connsiteX153" fmla="*/ 8214859 w 12175516"/>
                <a:gd name="connsiteY153" fmla="*/ 2137246 h 3789197"/>
                <a:gd name="connsiteX154" fmla="*/ 8324543 w 12175516"/>
                <a:gd name="connsiteY154" fmla="*/ 2187332 h 3789197"/>
                <a:gd name="connsiteX155" fmla="*/ 8326445 w 12175516"/>
                <a:gd name="connsiteY155" fmla="*/ 2187332 h 3789197"/>
                <a:gd name="connsiteX156" fmla="*/ 8391114 w 12175516"/>
                <a:gd name="connsiteY156" fmla="*/ 2184162 h 3789197"/>
                <a:gd name="connsiteX157" fmla="*/ 8664372 w 12175516"/>
                <a:gd name="connsiteY157" fmla="*/ 2343933 h 3789197"/>
                <a:gd name="connsiteX158" fmla="*/ 8598435 w 12175516"/>
                <a:gd name="connsiteY158" fmla="*/ 2586124 h 3789197"/>
                <a:gd name="connsiteX159" fmla="*/ 8503333 w 12175516"/>
                <a:gd name="connsiteY159" fmla="*/ 2558228 h 3789197"/>
                <a:gd name="connsiteX160" fmla="*/ 8396186 w 12175516"/>
                <a:gd name="connsiteY160" fmla="*/ 2281166 h 3789197"/>
                <a:gd name="connsiteX161" fmla="*/ 8346100 w 12175516"/>
                <a:gd name="connsiteY161" fmla="*/ 2298284 h 3789197"/>
                <a:gd name="connsiteX162" fmla="*/ 8462757 w 12175516"/>
                <a:gd name="connsiteY162" fmla="*/ 2620360 h 3789197"/>
                <a:gd name="connsiteX163" fmla="*/ 7793243 w 12175516"/>
                <a:gd name="connsiteY163" fmla="*/ 3514314 h 3789197"/>
                <a:gd name="connsiteX164" fmla="*/ 7215027 w 12175516"/>
                <a:gd name="connsiteY164" fmla="*/ 3391316 h 3789197"/>
                <a:gd name="connsiteX165" fmla="*/ 7161136 w 12175516"/>
                <a:gd name="connsiteY165" fmla="*/ 3208087 h 3789197"/>
                <a:gd name="connsiteX166" fmla="*/ 7381137 w 12175516"/>
                <a:gd name="connsiteY166" fmla="*/ 3231546 h 3789197"/>
                <a:gd name="connsiteX167" fmla="*/ 7271454 w 12175516"/>
                <a:gd name="connsiteY167" fmla="*/ 3098404 h 3789197"/>
                <a:gd name="connsiteX168" fmla="*/ 7116755 w 12175516"/>
                <a:gd name="connsiteY168" fmla="*/ 2812465 h 3789197"/>
                <a:gd name="connsiteX169" fmla="*/ 7594164 w 12175516"/>
                <a:gd name="connsiteY169" fmla="*/ 2169580 h 3789197"/>
                <a:gd name="connsiteX170" fmla="*/ 8223736 w 12175516"/>
                <a:gd name="connsiteY170" fmla="*/ 2643819 h 3789197"/>
                <a:gd name="connsiteX171" fmla="*/ 7757739 w 12175516"/>
                <a:gd name="connsiteY171" fmla="*/ 3277194 h 3789197"/>
                <a:gd name="connsiteX172" fmla="*/ 7543443 w 12175516"/>
                <a:gd name="connsiteY172" fmla="*/ 3180191 h 3789197"/>
                <a:gd name="connsiteX173" fmla="*/ 8405696 w 12175516"/>
                <a:gd name="connsiteY173" fmla="*/ 3544746 h 3789197"/>
                <a:gd name="connsiteX174" fmla="*/ 9238150 w 12175516"/>
                <a:gd name="connsiteY174" fmla="*/ 3310797 h 3789197"/>
                <a:gd name="connsiteX175" fmla="*/ 8963624 w 12175516"/>
                <a:gd name="connsiteY175" fmla="*/ 3078115 h 3789197"/>
                <a:gd name="connsiteX176" fmla="*/ 9846166 w 12175516"/>
                <a:gd name="connsiteY176" fmla="*/ 3491489 h 3789197"/>
                <a:gd name="connsiteX177" fmla="*/ 10123227 w 12175516"/>
                <a:gd name="connsiteY177" fmla="*/ 3303189 h 3789197"/>
                <a:gd name="connsiteX178" fmla="*/ 9983111 w 12175516"/>
                <a:gd name="connsiteY178" fmla="*/ 3224571 h 3789197"/>
                <a:gd name="connsiteX179" fmla="*/ 9958385 w 12175516"/>
                <a:gd name="connsiteY179" fmla="*/ 3260076 h 3789197"/>
                <a:gd name="connsiteX180" fmla="*/ 9991354 w 12175516"/>
                <a:gd name="connsiteY180" fmla="*/ 3328549 h 3789197"/>
                <a:gd name="connsiteX181" fmla="*/ 10026224 w 12175516"/>
                <a:gd name="connsiteY181" fmla="*/ 3360883 h 3789197"/>
                <a:gd name="connsiteX182" fmla="*/ 10198675 w 12175516"/>
                <a:gd name="connsiteY182" fmla="*/ 3554890 h 3789197"/>
                <a:gd name="connsiteX183" fmla="*/ 10198041 w 12175516"/>
                <a:gd name="connsiteY183" fmla="*/ 3625899 h 3789197"/>
                <a:gd name="connsiteX184" fmla="*/ 10148588 w 12175516"/>
                <a:gd name="connsiteY184" fmla="*/ 3661404 h 3789197"/>
                <a:gd name="connsiteX185" fmla="*/ 10110547 w 12175516"/>
                <a:gd name="connsiteY185" fmla="*/ 3653162 h 3789197"/>
                <a:gd name="connsiteX186" fmla="*/ 9955849 w 12175516"/>
                <a:gd name="connsiteY186" fmla="*/ 3462325 h 3789197"/>
                <a:gd name="connsiteX187" fmla="*/ 9858212 w 12175516"/>
                <a:gd name="connsiteY187" fmla="*/ 3343131 h 3789197"/>
                <a:gd name="connsiteX188" fmla="*/ 9839192 w 12175516"/>
                <a:gd name="connsiteY188" fmla="*/ 3345667 h 3789197"/>
                <a:gd name="connsiteX189" fmla="*/ 9733312 w 12175516"/>
                <a:gd name="connsiteY189" fmla="*/ 3324111 h 3789197"/>
                <a:gd name="connsiteX190" fmla="*/ 8944604 w 12175516"/>
                <a:gd name="connsiteY190" fmla="*/ 2362319 h 3789197"/>
                <a:gd name="connsiteX191" fmla="*/ 8948408 w 12175516"/>
                <a:gd name="connsiteY191" fmla="*/ 2257707 h 3789197"/>
                <a:gd name="connsiteX192" fmla="*/ 8953480 w 12175516"/>
                <a:gd name="connsiteY192" fmla="*/ 2239955 h 3789197"/>
                <a:gd name="connsiteX193" fmla="*/ 8850771 w 12175516"/>
                <a:gd name="connsiteY193" fmla="*/ 2116323 h 3789197"/>
                <a:gd name="connsiteX194" fmla="*/ 8827947 w 12175516"/>
                <a:gd name="connsiteY194" fmla="*/ 2094133 h 3789197"/>
                <a:gd name="connsiteX195" fmla="*/ 8732845 w 12175516"/>
                <a:gd name="connsiteY195" fmla="*/ 1974305 h 3789197"/>
                <a:gd name="connsiteX196" fmla="*/ 8693536 w 12175516"/>
                <a:gd name="connsiteY196" fmla="*/ 1924852 h 3789197"/>
                <a:gd name="connsiteX197" fmla="*/ 8693536 w 12175516"/>
                <a:gd name="connsiteY197" fmla="*/ 1924852 h 3789197"/>
                <a:gd name="connsiteX198" fmla="*/ 8764546 w 12175516"/>
                <a:gd name="connsiteY198" fmla="*/ 1841797 h 3789197"/>
                <a:gd name="connsiteX199" fmla="*/ 8817168 w 12175516"/>
                <a:gd name="connsiteY199" fmla="*/ 1870328 h 3789197"/>
                <a:gd name="connsiteX200" fmla="*/ 8937630 w 12175516"/>
                <a:gd name="connsiteY200" fmla="*/ 2016784 h 3789197"/>
                <a:gd name="connsiteX201" fmla="*/ 8958552 w 12175516"/>
                <a:gd name="connsiteY201" fmla="*/ 2068138 h 3789197"/>
                <a:gd name="connsiteX202" fmla="*/ 8983913 w 12175516"/>
                <a:gd name="connsiteY202" fmla="*/ 2099205 h 3789197"/>
                <a:gd name="connsiteX203" fmla="*/ 9052385 w 12175516"/>
                <a:gd name="connsiteY203" fmla="*/ 2152462 h 3789197"/>
                <a:gd name="connsiteX204" fmla="*/ 9075210 w 12175516"/>
                <a:gd name="connsiteY204" fmla="*/ 2146756 h 3789197"/>
                <a:gd name="connsiteX205" fmla="*/ 9156997 w 12175516"/>
                <a:gd name="connsiteY205" fmla="*/ 2154998 h 3789197"/>
                <a:gd name="connsiteX206" fmla="*/ 9202646 w 12175516"/>
                <a:gd name="connsiteY206" fmla="*/ 2208888 h 3789197"/>
                <a:gd name="connsiteX207" fmla="*/ 9952679 w 12175516"/>
                <a:gd name="connsiteY207" fmla="*/ 3123764 h 3789197"/>
                <a:gd name="connsiteX208" fmla="*/ 10380001 w 12175516"/>
                <a:gd name="connsiteY208" fmla="*/ 3002034 h 3789197"/>
                <a:gd name="connsiteX209" fmla="*/ 10308359 w 12175516"/>
                <a:gd name="connsiteY209" fmla="*/ 3294947 h 3789197"/>
                <a:gd name="connsiteX210" fmla="*/ 10492855 w 12175516"/>
                <a:gd name="connsiteY210" fmla="*/ 3492758 h 3789197"/>
                <a:gd name="connsiteX211" fmla="*/ 10496659 w 12175516"/>
                <a:gd name="connsiteY211" fmla="*/ 3496561 h 3789197"/>
                <a:gd name="connsiteX212" fmla="*/ 10877065 w 12175516"/>
                <a:gd name="connsiteY212" fmla="*/ 3542210 h 3789197"/>
                <a:gd name="connsiteX213" fmla="*/ 10670378 w 12175516"/>
                <a:gd name="connsiteY213" fmla="*/ 3281632 h 3789197"/>
                <a:gd name="connsiteX214" fmla="*/ 10713490 w 12175516"/>
                <a:gd name="connsiteY214" fmla="*/ 3050219 h 3789197"/>
                <a:gd name="connsiteX215" fmla="*/ 10220865 w 12175516"/>
                <a:gd name="connsiteY215" fmla="*/ 1840529 h 3789197"/>
                <a:gd name="connsiteX216" fmla="*/ 10155562 w 12175516"/>
                <a:gd name="connsiteY216" fmla="*/ 1694707 h 3789197"/>
                <a:gd name="connsiteX217" fmla="*/ 9991988 w 12175516"/>
                <a:gd name="connsiteY217" fmla="*/ 1758742 h 3789197"/>
                <a:gd name="connsiteX218" fmla="*/ 9723168 w 12175516"/>
                <a:gd name="connsiteY218" fmla="*/ 1839895 h 3789197"/>
                <a:gd name="connsiteX219" fmla="*/ 9264778 w 12175516"/>
                <a:gd name="connsiteY219" fmla="*/ 1670615 h 3789197"/>
                <a:gd name="connsiteX220" fmla="*/ 8924316 w 12175516"/>
                <a:gd name="connsiteY220" fmla="*/ 1289575 h 3789197"/>
                <a:gd name="connsiteX221" fmla="*/ 8982644 w 12175516"/>
                <a:gd name="connsiteY221" fmla="*/ 1257241 h 3789197"/>
                <a:gd name="connsiteX222" fmla="*/ 8964893 w 12175516"/>
                <a:gd name="connsiteY222" fmla="*/ 1226808 h 3789197"/>
                <a:gd name="connsiteX223" fmla="*/ 9082818 w 12175516"/>
                <a:gd name="connsiteY223" fmla="*/ 1200180 h 3789197"/>
                <a:gd name="connsiteX224" fmla="*/ 9122761 w 12175516"/>
                <a:gd name="connsiteY224" fmla="*/ 1186865 h 3789197"/>
                <a:gd name="connsiteX225" fmla="*/ 9122761 w 12175516"/>
                <a:gd name="connsiteY225" fmla="*/ 1186865 h 3789197"/>
                <a:gd name="connsiteX226" fmla="*/ 9176017 w 12175516"/>
                <a:gd name="connsiteY226" fmla="*/ 1217932 h 3789197"/>
                <a:gd name="connsiteX227" fmla="*/ 9415673 w 12175516"/>
                <a:gd name="connsiteY227" fmla="*/ 1377068 h 3789197"/>
                <a:gd name="connsiteX228" fmla="*/ 9224836 w 12175516"/>
                <a:gd name="connsiteY228" fmla="*/ 1501334 h 3789197"/>
                <a:gd name="connsiteX229" fmla="*/ 9846166 w 12175516"/>
                <a:gd name="connsiteY229" fmla="*/ 1595801 h 3789197"/>
                <a:gd name="connsiteX230" fmla="*/ 9880402 w 12175516"/>
                <a:gd name="connsiteY230" fmla="*/ 1588193 h 3789197"/>
                <a:gd name="connsiteX231" fmla="*/ 9847433 w 12175516"/>
                <a:gd name="connsiteY231" fmla="*/ 1560297 h 3789197"/>
                <a:gd name="connsiteX232" fmla="*/ 9295845 w 12175516"/>
                <a:gd name="connsiteY232" fmla="*/ 1493726 h 3789197"/>
                <a:gd name="connsiteX233" fmla="*/ 9758672 w 12175516"/>
                <a:gd name="connsiteY233" fmla="*/ 1381506 h 3789197"/>
                <a:gd name="connsiteX234" fmla="*/ 10018616 w 12175516"/>
                <a:gd name="connsiteY234" fmla="*/ 1250266 h 3789197"/>
                <a:gd name="connsiteX235" fmla="*/ 9803053 w 12175516"/>
                <a:gd name="connsiteY235" fmla="*/ 1185597 h 3789197"/>
                <a:gd name="connsiteX236" fmla="*/ 9783398 w 12175516"/>
                <a:gd name="connsiteY236" fmla="*/ 1183695 h 3789197"/>
                <a:gd name="connsiteX237" fmla="*/ 9792909 w 12175516"/>
                <a:gd name="connsiteY237" fmla="*/ 1287673 h 3789197"/>
                <a:gd name="connsiteX238" fmla="*/ 9876598 w 12175516"/>
                <a:gd name="connsiteY238" fmla="*/ 1080986 h 3789197"/>
                <a:gd name="connsiteX239" fmla="*/ 8814632 w 12175516"/>
                <a:gd name="connsiteY239" fmla="*/ 1078450 h 3789197"/>
                <a:gd name="connsiteX240" fmla="*/ 8767081 w 12175516"/>
                <a:gd name="connsiteY240" fmla="*/ 1030265 h 3789197"/>
                <a:gd name="connsiteX241" fmla="*/ 8814632 w 12175516"/>
                <a:gd name="connsiteY241" fmla="*/ 982080 h 3789197"/>
                <a:gd name="connsiteX242" fmla="*/ 9830315 w 12175516"/>
                <a:gd name="connsiteY242" fmla="*/ 964328 h 3789197"/>
                <a:gd name="connsiteX243" fmla="*/ 9772621 w 12175516"/>
                <a:gd name="connsiteY243" fmla="*/ 912339 h 3789197"/>
                <a:gd name="connsiteX244" fmla="*/ 8834287 w 12175516"/>
                <a:gd name="connsiteY244" fmla="*/ 912339 h 3789197"/>
                <a:gd name="connsiteX245" fmla="*/ 8883105 w 12175516"/>
                <a:gd name="connsiteY245" fmla="*/ 789342 h 3789197"/>
                <a:gd name="connsiteX246" fmla="*/ 9258438 w 12175516"/>
                <a:gd name="connsiteY246" fmla="*/ 365823 h 3789197"/>
                <a:gd name="connsiteX247" fmla="*/ 9678153 w 12175516"/>
                <a:gd name="connsiteY247" fmla="*/ 230779 h 3789197"/>
                <a:gd name="connsiteX248" fmla="*/ 9709854 w 12175516"/>
                <a:gd name="connsiteY248" fmla="*/ 229511 h 3789197"/>
                <a:gd name="connsiteX249" fmla="*/ 9709854 w 12175516"/>
                <a:gd name="connsiteY249" fmla="*/ 159136 h 3789197"/>
                <a:gd name="connsiteX250" fmla="*/ 9695905 w 12175516"/>
                <a:gd name="connsiteY250" fmla="*/ 159136 h 3789197"/>
                <a:gd name="connsiteX251" fmla="*/ 9627432 w 12175516"/>
                <a:gd name="connsiteY251" fmla="*/ 90029 h 3789197"/>
                <a:gd name="connsiteX252" fmla="*/ 9627432 w 12175516"/>
                <a:gd name="connsiteY252" fmla="*/ 69107 h 3789197"/>
                <a:gd name="connsiteX253" fmla="*/ 9695905 w 12175516"/>
                <a:gd name="connsiteY253" fmla="*/ 0 h 3789197"/>
                <a:gd name="connsiteX254" fmla="*/ 9903860 w 12175516"/>
                <a:gd name="connsiteY254" fmla="*/ 0 h 3789197"/>
                <a:gd name="connsiteX255" fmla="*/ 9903860 w 12175516"/>
                <a:gd name="connsiteY255" fmla="*/ 0 h 3789197"/>
                <a:gd name="connsiteX256" fmla="*/ 9972334 w 12175516"/>
                <a:gd name="connsiteY256" fmla="*/ 69107 h 3789197"/>
                <a:gd name="connsiteX257" fmla="*/ 9972334 w 12175516"/>
                <a:gd name="connsiteY257" fmla="*/ 90029 h 3789197"/>
                <a:gd name="connsiteX258" fmla="*/ 9903860 w 12175516"/>
                <a:gd name="connsiteY258" fmla="*/ 159136 h 3789197"/>
                <a:gd name="connsiteX259" fmla="*/ 9889912 w 12175516"/>
                <a:gd name="connsiteY259" fmla="*/ 159136 h 3789197"/>
                <a:gd name="connsiteX260" fmla="*/ 9889912 w 12175516"/>
                <a:gd name="connsiteY260" fmla="*/ 234583 h 3789197"/>
                <a:gd name="connsiteX261" fmla="*/ 9972334 w 12175516"/>
                <a:gd name="connsiteY261" fmla="*/ 241558 h 3789197"/>
                <a:gd name="connsiteX262" fmla="*/ 10341327 w 12175516"/>
                <a:gd name="connsiteY262" fmla="*/ 368993 h 3789197"/>
                <a:gd name="connsiteX263" fmla="*/ 10750263 w 12175516"/>
                <a:gd name="connsiteY263" fmla="*/ 886345 h 3789197"/>
                <a:gd name="connsiteX264" fmla="*/ 10750897 w 12175516"/>
                <a:gd name="connsiteY264" fmla="*/ 914875 h 3789197"/>
                <a:gd name="connsiteX265" fmla="*/ 10750897 w 12175516"/>
                <a:gd name="connsiteY265" fmla="*/ 914875 h 3789197"/>
                <a:gd name="connsiteX266" fmla="*/ 9943168 w 12175516"/>
                <a:gd name="connsiteY266" fmla="*/ 919314 h 3789197"/>
                <a:gd name="connsiteX267" fmla="*/ 9927318 w 12175516"/>
                <a:gd name="connsiteY267" fmla="*/ 958622 h 3789197"/>
                <a:gd name="connsiteX268" fmla="*/ 10784499 w 12175516"/>
                <a:gd name="connsiteY268" fmla="*/ 984616 h 3789197"/>
                <a:gd name="connsiteX269" fmla="*/ 10784499 w 12175516"/>
                <a:gd name="connsiteY269" fmla="*/ 984616 h 3789197"/>
                <a:gd name="connsiteX270" fmla="*/ 10832050 w 12175516"/>
                <a:gd name="connsiteY270" fmla="*/ 1032801 h 3789197"/>
                <a:gd name="connsiteX271" fmla="*/ 10784499 w 12175516"/>
                <a:gd name="connsiteY271" fmla="*/ 1080986 h 3789197"/>
                <a:gd name="connsiteX272" fmla="*/ 10115619 w 12175516"/>
                <a:gd name="connsiteY272" fmla="*/ 1108882 h 3789197"/>
                <a:gd name="connsiteX273" fmla="*/ 10286802 w 12175516"/>
                <a:gd name="connsiteY273" fmla="*/ 1162773 h 3789197"/>
                <a:gd name="connsiteX274" fmla="*/ 10651357 w 12175516"/>
                <a:gd name="connsiteY274" fmla="*/ 1495628 h 3789197"/>
                <a:gd name="connsiteX275" fmla="*/ 11325309 w 12175516"/>
                <a:gd name="connsiteY275" fmla="*/ 2536671 h 3789197"/>
                <a:gd name="connsiteX276" fmla="*/ 11568769 w 12175516"/>
                <a:gd name="connsiteY276" fmla="*/ 2583588 h 3789197"/>
                <a:gd name="connsiteX277" fmla="*/ 11687963 w 12175516"/>
                <a:gd name="connsiteY277" fmla="*/ 2856846 h 3789197"/>
                <a:gd name="connsiteX278" fmla="*/ 11880067 w 12175516"/>
                <a:gd name="connsiteY278" fmla="*/ 3051487 h 3789197"/>
                <a:gd name="connsiteX279" fmla="*/ 11978973 w 12175516"/>
                <a:gd name="connsiteY279" fmla="*/ 3282900 h 3789197"/>
                <a:gd name="connsiteX280" fmla="*/ 12175516 w 12175516"/>
                <a:gd name="connsiteY280" fmla="*/ 3417310 h 3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75516" h="3789197">
                  <a:moveTo>
                    <a:pt x="0" y="2899959"/>
                  </a:moveTo>
                  <a:cubicBezTo>
                    <a:pt x="0" y="2899959"/>
                    <a:pt x="214295" y="2671715"/>
                    <a:pt x="223805" y="2802955"/>
                  </a:cubicBezTo>
                  <a:cubicBezTo>
                    <a:pt x="233315" y="2934195"/>
                    <a:pt x="25360" y="3270220"/>
                    <a:pt x="244728" y="3170681"/>
                  </a:cubicBezTo>
                  <a:cubicBezTo>
                    <a:pt x="617525" y="3000766"/>
                    <a:pt x="618793" y="3376734"/>
                    <a:pt x="514182" y="3354543"/>
                  </a:cubicBezTo>
                  <a:cubicBezTo>
                    <a:pt x="437466" y="3338059"/>
                    <a:pt x="476141" y="3275292"/>
                    <a:pt x="883175" y="3190969"/>
                  </a:cubicBezTo>
                  <a:cubicBezTo>
                    <a:pt x="910437" y="3185263"/>
                    <a:pt x="907901" y="3144052"/>
                    <a:pt x="881273" y="3136444"/>
                  </a:cubicBezTo>
                  <a:cubicBezTo>
                    <a:pt x="880639" y="3136444"/>
                    <a:pt x="880005" y="3136444"/>
                    <a:pt x="880005" y="3135810"/>
                  </a:cubicBezTo>
                  <a:lnTo>
                    <a:pt x="720869" y="3090161"/>
                  </a:lnTo>
                  <a:cubicBezTo>
                    <a:pt x="707554" y="3086357"/>
                    <a:pt x="656834" y="3078749"/>
                    <a:pt x="657468" y="3059729"/>
                  </a:cubicBezTo>
                  <a:cubicBezTo>
                    <a:pt x="658736" y="3038807"/>
                    <a:pt x="706286" y="3040075"/>
                    <a:pt x="715797" y="3040709"/>
                  </a:cubicBezTo>
                  <a:cubicBezTo>
                    <a:pt x="867959" y="3027395"/>
                    <a:pt x="892051" y="3019786"/>
                    <a:pt x="925654" y="2825780"/>
                  </a:cubicBezTo>
                  <a:cubicBezTo>
                    <a:pt x="930726" y="2801053"/>
                    <a:pt x="923752" y="2775059"/>
                    <a:pt x="911072" y="2752235"/>
                  </a:cubicBezTo>
                  <a:cubicBezTo>
                    <a:pt x="900293" y="2732580"/>
                    <a:pt x="888881" y="2712292"/>
                    <a:pt x="881273" y="2698344"/>
                  </a:cubicBezTo>
                  <a:cubicBezTo>
                    <a:pt x="771589" y="2547449"/>
                    <a:pt x="788708" y="2487219"/>
                    <a:pt x="886979" y="2329350"/>
                  </a:cubicBezTo>
                  <a:cubicBezTo>
                    <a:pt x="896489" y="2312866"/>
                    <a:pt x="905999" y="2296382"/>
                    <a:pt x="916778" y="2283068"/>
                  </a:cubicBezTo>
                  <a:cubicBezTo>
                    <a:pt x="966230" y="2218399"/>
                    <a:pt x="979544" y="2131539"/>
                    <a:pt x="959890" y="2051020"/>
                  </a:cubicBezTo>
                  <a:cubicBezTo>
                    <a:pt x="952282" y="2027562"/>
                    <a:pt x="954184" y="2013614"/>
                    <a:pt x="984617" y="2022490"/>
                  </a:cubicBezTo>
                  <a:lnTo>
                    <a:pt x="1185598" y="2080185"/>
                  </a:lnTo>
                  <a:lnTo>
                    <a:pt x="1386579" y="2137880"/>
                  </a:lnTo>
                  <a:cubicBezTo>
                    <a:pt x="1415109" y="2146122"/>
                    <a:pt x="1409403" y="2158802"/>
                    <a:pt x="1392285" y="2175286"/>
                  </a:cubicBezTo>
                  <a:cubicBezTo>
                    <a:pt x="1332054" y="2234249"/>
                    <a:pt x="1297183" y="2315402"/>
                    <a:pt x="1305425" y="2394019"/>
                  </a:cubicBezTo>
                  <a:cubicBezTo>
                    <a:pt x="1307327" y="2411137"/>
                    <a:pt x="1306693" y="2430158"/>
                    <a:pt x="1306059" y="2449178"/>
                  </a:cubicBezTo>
                  <a:cubicBezTo>
                    <a:pt x="1304791" y="2635577"/>
                    <a:pt x="1287673" y="2695174"/>
                    <a:pt x="1114588" y="2764915"/>
                  </a:cubicBezTo>
                  <a:cubicBezTo>
                    <a:pt x="1095568" y="2773791"/>
                    <a:pt x="1075914" y="2782667"/>
                    <a:pt x="1056260" y="2793445"/>
                  </a:cubicBezTo>
                  <a:cubicBezTo>
                    <a:pt x="1033435" y="2806125"/>
                    <a:pt x="1013781" y="2824512"/>
                    <a:pt x="1004905" y="2847970"/>
                  </a:cubicBezTo>
                  <a:cubicBezTo>
                    <a:pt x="928824" y="3029296"/>
                    <a:pt x="947210" y="3048951"/>
                    <a:pt x="1068940" y="3141516"/>
                  </a:cubicBezTo>
                  <a:lnTo>
                    <a:pt x="1068940" y="3141516"/>
                  </a:lnTo>
                  <a:cubicBezTo>
                    <a:pt x="1077182" y="3146588"/>
                    <a:pt x="1111418" y="3167511"/>
                    <a:pt x="1108248" y="3188433"/>
                  </a:cubicBezTo>
                  <a:cubicBezTo>
                    <a:pt x="1100640" y="3237886"/>
                    <a:pt x="978911" y="3279096"/>
                    <a:pt x="989689" y="3209355"/>
                  </a:cubicBezTo>
                  <a:cubicBezTo>
                    <a:pt x="1004905" y="3115522"/>
                    <a:pt x="1553957" y="3308895"/>
                    <a:pt x="1701047" y="2617824"/>
                  </a:cubicBezTo>
                  <a:cubicBezTo>
                    <a:pt x="1722604" y="2517017"/>
                    <a:pt x="1813901" y="2364855"/>
                    <a:pt x="1940069" y="2250099"/>
                  </a:cubicBezTo>
                  <a:cubicBezTo>
                    <a:pt x="1952749" y="2242491"/>
                    <a:pt x="1957187" y="2236151"/>
                    <a:pt x="1961625" y="2226641"/>
                  </a:cubicBezTo>
                  <a:lnTo>
                    <a:pt x="1966697" y="2223471"/>
                  </a:lnTo>
                  <a:lnTo>
                    <a:pt x="1969867" y="2211424"/>
                  </a:lnTo>
                  <a:cubicBezTo>
                    <a:pt x="1954017" y="2188600"/>
                    <a:pt x="1957187" y="2156900"/>
                    <a:pt x="1923584" y="2155632"/>
                  </a:cubicBezTo>
                  <a:cubicBezTo>
                    <a:pt x="1874132" y="2153096"/>
                    <a:pt x="1854477" y="2092865"/>
                    <a:pt x="1849405" y="2059896"/>
                  </a:cubicBezTo>
                  <a:cubicBezTo>
                    <a:pt x="1833555" y="1966697"/>
                    <a:pt x="1839895" y="1917878"/>
                    <a:pt x="1787906" y="1837993"/>
                  </a:cubicBezTo>
                  <a:cubicBezTo>
                    <a:pt x="1752402" y="1785370"/>
                    <a:pt x="1646522" y="1680125"/>
                    <a:pt x="1614188" y="1626234"/>
                  </a:cubicBezTo>
                  <a:cubicBezTo>
                    <a:pt x="1546349" y="1509576"/>
                    <a:pt x="1477242" y="1396723"/>
                    <a:pt x="1408135" y="1282601"/>
                  </a:cubicBezTo>
                  <a:cubicBezTo>
                    <a:pt x="1389749" y="1252802"/>
                    <a:pt x="1384042" y="1219834"/>
                    <a:pt x="1403063" y="1189402"/>
                  </a:cubicBezTo>
                  <a:cubicBezTo>
                    <a:pt x="1416377" y="1169113"/>
                    <a:pt x="1432227" y="1152629"/>
                    <a:pt x="1448711" y="1142485"/>
                  </a:cubicBezTo>
                  <a:cubicBezTo>
                    <a:pt x="1465196" y="1132341"/>
                    <a:pt x="1486752" y="1126001"/>
                    <a:pt x="1510844" y="1123465"/>
                  </a:cubicBezTo>
                  <a:cubicBezTo>
                    <a:pt x="1548251" y="1119661"/>
                    <a:pt x="1572977" y="1140583"/>
                    <a:pt x="1591364" y="1170381"/>
                  </a:cubicBezTo>
                  <a:cubicBezTo>
                    <a:pt x="1661739" y="1285771"/>
                    <a:pt x="1732748" y="1396723"/>
                    <a:pt x="1802489" y="1510844"/>
                  </a:cubicBezTo>
                  <a:cubicBezTo>
                    <a:pt x="1837993" y="1563467"/>
                    <a:pt x="1881106" y="1706753"/>
                    <a:pt x="1911538" y="1762546"/>
                  </a:cubicBezTo>
                  <a:cubicBezTo>
                    <a:pt x="1958455" y="1845601"/>
                    <a:pt x="2006640" y="1864621"/>
                    <a:pt x="2080819" y="1918512"/>
                  </a:cubicBezTo>
                  <a:cubicBezTo>
                    <a:pt x="2106179" y="1937533"/>
                    <a:pt x="2152462" y="1983181"/>
                    <a:pt x="2132174" y="2028196"/>
                  </a:cubicBezTo>
                  <a:cubicBezTo>
                    <a:pt x="2118859" y="2056726"/>
                    <a:pt x="2147390" y="2066870"/>
                    <a:pt x="2160704" y="2094767"/>
                  </a:cubicBezTo>
                  <a:lnTo>
                    <a:pt x="2172750" y="2097937"/>
                  </a:lnTo>
                  <a:lnTo>
                    <a:pt x="2184162" y="2090963"/>
                  </a:lnTo>
                  <a:lnTo>
                    <a:pt x="2187966" y="2092231"/>
                  </a:lnTo>
                  <a:cubicBezTo>
                    <a:pt x="2307160" y="2045314"/>
                    <a:pt x="2427622" y="2023124"/>
                    <a:pt x="2553790" y="2035804"/>
                  </a:cubicBezTo>
                  <a:cubicBezTo>
                    <a:pt x="2683762" y="2049118"/>
                    <a:pt x="2809296" y="2085891"/>
                    <a:pt x="2917077" y="2158168"/>
                  </a:cubicBezTo>
                  <a:cubicBezTo>
                    <a:pt x="3007107" y="2215229"/>
                    <a:pt x="3086992" y="2284970"/>
                    <a:pt x="3144687" y="2378803"/>
                  </a:cubicBezTo>
                  <a:cubicBezTo>
                    <a:pt x="3163707" y="2404797"/>
                    <a:pt x="3180825" y="2432694"/>
                    <a:pt x="3194139" y="2459956"/>
                  </a:cubicBezTo>
                  <a:cubicBezTo>
                    <a:pt x="3343132" y="2742724"/>
                    <a:pt x="3360250" y="3164341"/>
                    <a:pt x="2979844" y="3464227"/>
                  </a:cubicBezTo>
                  <a:cubicBezTo>
                    <a:pt x="2966530" y="3479443"/>
                    <a:pt x="2945608" y="3481345"/>
                    <a:pt x="2934196" y="3499098"/>
                  </a:cubicBezTo>
                  <a:lnTo>
                    <a:pt x="2896789" y="3521922"/>
                  </a:lnTo>
                  <a:cubicBezTo>
                    <a:pt x="2786471" y="3580885"/>
                    <a:pt x="2667278" y="3620827"/>
                    <a:pt x="2539208" y="3628435"/>
                  </a:cubicBezTo>
                  <a:lnTo>
                    <a:pt x="2539208" y="3628435"/>
                  </a:lnTo>
                  <a:cubicBezTo>
                    <a:pt x="2250733" y="3642384"/>
                    <a:pt x="1981279" y="3506072"/>
                    <a:pt x="1822777" y="3280998"/>
                  </a:cubicBezTo>
                  <a:cubicBezTo>
                    <a:pt x="1775860" y="3215061"/>
                    <a:pt x="1766984" y="3128202"/>
                    <a:pt x="1799953" y="3054023"/>
                  </a:cubicBezTo>
                  <a:cubicBezTo>
                    <a:pt x="1856380" y="2929123"/>
                    <a:pt x="1808829" y="2705318"/>
                    <a:pt x="1701681" y="2852408"/>
                  </a:cubicBezTo>
                  <a:cubicBezTo>
                    <a:pt x="1611018" y="2977308"/>
                    <a:pt x="1909002" y="2951947"/>
                    <a:pt x="1909002" y="2842898"/>
                  </a:cubicBezTo>
                  <a:cubicBezTo>
                    <a:pt x="1909002" y="2520821"/>
                    <a:pt x="2170214" y="2259609"/>
                    <a:pt x="2492291" y="2259609"/>
                  </a:cubicBezTo>
                  <a:cubicBezTo>
                    <a:pt x="2817538" y="2259609"/>
                    <a:pt x="3080652" y="2525259"/>
                    <a:pt x="3075580" y="2851774"/>
                  </a:cubicBezTo>
                  <a:cubicBezTo>
                    <a:pt x="3071141" y="3168779"/>
                    <a:pt x="2810564" y="3426187"/>
                    <a:pt x="2492925" y="3426820"/>
                  </a:cubicBezTo>
                  <a:cubicBezTo>
                    <a:pt x="2279264" y="3427454"/>
                    <a:pt x="2022490" y="3227107"/>
                    <a:pt x="1990155" y="3142150"/>
                  </a:cubicBezTo>
                  <a:cubicBezTo>
                    <a:pt x="1824045" y="2706586"/>
                    <a:pt x="3459789" y="3084455"/>
                    <a:pt x="3193505" y="3461691"/>
                  </a:cubicBezTo>
                  <a:cubicBezTo>
                    <a:pt x="2728142" y="4120427"/>
                    <a:pt x="3920714" y="3554890"/>
                    <a:pt x="3873797" y="3710856"/>
                  </a:cubicBezTo>
                  <a:cubicBezTo>
                    <a:pt x="3834489" y="3842096"/>
                    <a:pt x="3708321" y="3674718"/>
                    <a:pt x="3670914" y="3663306"/>
                  </a:cubicBezTo>
                  <a:cubicBezTo>
                    <a:pt x="3633508" y="3651894"/>
                    <a:pt x="3612586" y="3611317"/>
                    <a:pt x="3623998" y="3574544"/>
                  </a:cubicBezTo>
                  <a:lnTo>
                    <a:pt x="3850973" y="2837826"/>
                  </a:lnTo>
                  <a:cubicBezTo>
                    <a:pt x="3856679" y="2819440"/>
                    <a:pt x="3869359" y="2804857"/>
                    <a:pt x="3885843" y="2795981"/>
                  </a:cubicBezTo>
                  <a:lnTo>
                    <a:pt x="3902962" y="2790909"/>
                  </a:lnTo>
                  <a:lnTo>
                    <a:pt x="4049418" y="2315402"/>
                  </a:lnTo>
                  <a:lnTo>
                    <a:pt x="3949879" y="2284970"/>
                  </a:lnTo>
                  <a:cubicBezTo>
                    <a:pt x="3916276" y="2274825"/>
                    <a:pt x="3896622" y="2238053"/>
                    <a:pt x="3907400" y="2204451"/>
                  </a:cubicBezTo>
                  <a:lnTo>
                    <a:pt x="4011377" y="1865889"/>
                  </a:lnTo>
                  <a:cubicBezTo>
                    <a:pt x="4052588" y="1732114"/>
                    <a:pt x="4195874" y="1655398"/>
                    <a:pt x="4330284" y="1697243"/>
                  </a:cubicBezTo>
                  <a:lnTo>
                    <a:pt x="4330284" y="1697243"/>
                  </a:lnTo>
                  <a:lnTo>
                    <a:pt x="4442504" y="1732114"/>
                  </a:lnTo>
                  <a:cubicBezTo>
                    <a:pt x="4466596" y="1739722"/>
                    <a:pt x="4480544" y="1765716"/>
                    <a:pt x="4472936" y="1789808"/>
                  </a:cubicBezTo>
                  <a:lnTo>
                    <a:pt x="4306826" y="2328082"/>
                  </a:lnTo>
                  <a:cubicBezTo>
                    <a:pt x="4296682" y="2361685"/>
                    <a:pt x="4261177" y="2380705"/>
                    <a:pt x="4227575" y="2369927"/>
                  </a:cubicBezTo>
                  <a:lnTo>
                    <a:pt x="4116623" y="2335690"/>
                  </a:lnTo>
                  <a:lnTo>
                    <a:pt x="3970167" y="2811197"/>
                  </a:lnTo>
                  <a:lnTo>
                    <a:pt x="3980945" y="2825146"/>
                  </a:lnTo>
                  <a:cubicBezTo>
                    <a:pt x="3989187" y="2840996"/>
                    <a:pt x="3991723" y="2860650"/>
                    <a:pt x="3986017" y="2879036"/>
                  </a:cubicBezTo>
                  <a:lnTo>
                    <a:pt x="3781232" y="3550452"/>
                  </a:lnTo>
                  <a:cubicBezTo>
                    <a:pt x="3774258" y="3573276"/>
                    <a:pt x="3792644" y="3595467"/>
                    <a:pt x="3816737" y="3592931"/>
                  </a:cubicBezTo>
                  <a:cubicBezTo>
                    <a:pt x="3816737" y="3592931"/>
                    <a:pt x="4124865" y="3341863"/>
                    <a:pt x="4391783" y="3537138"/>
                  </a:cubicBezTo>
                  <a:cubicBezTo>
                    <a:pt x="4744292" y="3795814"/>
                    <a:pt x="5013112" y="3578349"/>
                    <a:pt x="5117090" y="3537772"/>
                  </a:cubicBezTo>
                  <a:cubicBezTo>
                    <a:pt x="5273056" y="3476907"/>
                    <a:pt x="5331385" y="3624631"/>
                    <a:pt x="5243892" y="3646187"/>
                  </a:cubicBezTo>
                  <a:cubicBezTo>
                    <a:pt x="5148790" y="3669646"/>
                    <a:pt x="5191269" y="3417310"/>
                    <a:pt x="5051153" y="3466129"/>
                  </a:cubicBezTo>
                  <a:cubicBezTo>
                    <a:pt x="5012478" y="3479443"/>
                    <a:pt x="4880604" y="3535870"/>
                    <a:pt x="4844466" y="3542844"/>
                  </a:cubicBezTo>
                  <a:cubicBezTo>
                    <a:pt x="4843198" y="3542844"/>
                    <a:pt x="4841930" y="3543478"/>
                    <a:pt x="4840662" y="3543478"/>
                  </a:cubicBezTo>
                  <a:cubicBezTo>
                    <a:pt x="4831786" y="3541576"/>
                    <a:pt x="4826714" y="3536504"/>
                    <a:pt x="4822275" y="3529530"/>
                  </a:cubicBezTo>
                  <a:cubicBezTo>
                    <a:pt x="4725272" y="3401460"/>
                    <a:pt x="4665675" y="3362786"/>
                    <a:pt x="4611784" y="3208721"/>
                  </a:cubicBezTo>
                  <a:cubicBezTo>
                    <a:pt x="4592130" y="3147222"/>
                    <a:pt x="4555358" y="3012178"/>
                    <a:pt x="4550920" y="2979844"/>
                  </a:cubicBezTo>
                  <a:cubicBezTo>
                    <a:pt x="4547749" y="2974772"/>
                    <a:pt x="4537605" y="2935463"/>
                    <a:pt x="4556625" y="2930391"/>
                  </a:cubicBezTo>
                  <a:lnTo>
                    <a:pt x="5172883" y="2772523"/>
                  </a:lnTo>
                  <a:cubicBezTo>
                    <a:pt x="5189367" y="2780765"/>
                    <a:pt x="5201413" y="2846068"/>
                    <a:pt x="5207753" y="2868892"/>
                  </a:cubicBezTo>
                  <a:lnTo>
                    <a:pt x="5231211" y="2952582"/>
                  </a:lnTo>
                  <a:cubicBezTo>
                    <a:pt x="5246428" y="3012812"/>
                    <a:pt x="5254670" y="3082553"/>
                    <a:pt x="5262278" y="3144686"/>
                  </a:cubicBezTo>
                  <a:cubicBezTo>
                    <a:pt x="5264814" y="3154196"/>
                    <a:pt x="5259108" y="3172583"/>
                    <a:pt x="5281298" y="3162438"/>
                  </a:cubicBezTo>
                  <a:cubicBezTo>
                    <a:pt x="5333287" y="3138980"/>
                    <a:pt x="5378936" y="3106646"/>
                    <a:pt x="5397322" y="3049585"/>
                  </a:cubicBezTo>
                  <a:lnTo>
                    <a:pt x="5397322" y="3049585"/>
                  </a:lnTo>
                  <a:cubicBezTo>
                    <a:pt x="5410002" y="3011544"/>
                    <a:pt x="5396054" y="2977308"/>
                    <a:pt x="5363085" y="2951947"/>
                  </a:cubicBezTo>
                  <a:cubicBezTo>
                    <a:pt x="5347235" y="2939901"/>
                    <a:pt x="5273056" y="2901227"/>
                    <a:pt x="5273056" y="2901227"/>
                  </a:cubicBezTo>
                  <a:cubicBezTo>
                    <a:pt x="5252134" y="2886011"/>
                    <a:pt x="5278128" y="2840362"/>
                    <a:pt x="5302221" y="2850506"/>
                  </a:cubicBezTo>
                  <a:lnTo>
                    <a:pt x="5378936" y="2889181"/>
                  </a:lnTo>
                  <a:lnTo>
                    <a:pt x="5378936" y="2889181"/>
                  </a:lnTo>
                  <a:cubicBezTo>
                    <a:pt x="5458187" y="2924685"/>
                    <a:pt x="5493692" y="3012812"/>
                    <a:pt x="5450579" y="3088259"/>
                  </a:cubicBezTo>
                  <a:cubicBezTo>
                    <a:pt x="5416342" y="3157366"/>
                    <a:pt x="5362451" y="3204283"/>
                    <a:pt x="5290174" y="3229009"/>
                  </a:cubicBezTo>
                  <a:cubicBezTo>
                    <a:pt x="5271154" y="3235984"/>
                    <a:pt x="5262912" y="3275292"/>
                    <a:pt x="5266716" y="3300652"/>
                  </a:cubicBezTo>
                  <a:cubicBezTo>
                    <a:pt x="5274958" y="3354543"/>
                    <a:pt x="5169712" y="3338059"/>
                    <a:pt x="5210923" y="3419212"/>
                  </a:cubicBezTo>
                  <a:cubicBezTo>
                    <a:pt x="5263546" y="3521922"/>
                    <a:pt x="5865855" y="3339327"/>
                    <a:pt x="5754903" y="3438232"/>
                  </a:cubicBezTo>
                  <a:cubicBezTo>
                    <a:pt x="5550118" y="3620827"/>
                    <a:pt x="5539974" y="3163072"/>
                    <a:pt x="5711157" y="2832754"/>
                  </a:cubicBezTo>
                  <a:cubicBezTo>
                    <a:pt x="5714327" y="2827048"/>
                    <a:pt x="5713692" y="2820073"/>
                    <a:pt x="5710522" y="2814367"/>
                  </a:cubicBezTo>
                  <a:cubicBezTo>
                    <a:pt x="5576113" y="2593732"/>
                    <a:pt x="5283834" y="1992691"/>
                    <a:pt x="5240088" y="1900126"/>
                  </a:cubicBezTo>
                  <a:cubicBezTo>
                    <a:pt x="5226139" y="1867157"/>
                    <a:pt x="5225505" y="1846869"/>
                    <a:pt x="5247062" y="1833555"/>
                  </a:cubicBezTo>
                  <a:lnTo>
                    <a:pt x="5247062" y="1833555"/>
                  </a:lnTo>
                  <a:lnTo>
                    <a:pt x="5247062" y="1833555"/>
                  </a:lnTo>
                  <a:lnTo>
                    <a:pt x="5247062" y="1833555"/>
                  </a:lnTo>
                  <a:cubicBezTo>
                    <a:pt x="5254036" y="1829117"/>
                    <a:pt x="5264180" y="1825947"/>
                    <a:pt x="5276226" y="1823411"/>
                  </a:cubicBezTo>
                  <a:lnTo>
                    <a:pt x="5642684" y="1751768"/>
                  </a:lnTo>
                  <a:cubicBezTo>
                    <a:pt x="5695306" y="1741624"/>
                    <a:pt x="5718765" y="1771422"/>
                    <a:pt x="5733981" y="1816437"/>
                  </a:cubicBezTo>
                  <a:cubicBezTo>
                    <a:pt x="5844299" y="2049118"/>
                    <a:pt x="5916575" y="2274192"/>
                    <a:pt x="6032599" y="2486585"/>
                  </a:cubicBezTo>
                  <a:cubicBezTo>
                    <a:pt x="6104242" y="2615923"/>
                    <a:pt x="6180324" y="2749699"/>
                    <a:pt x="6255137" y="2876500"/>
                  </a:cubicBezTo>
                  <a:cubicBezTo>
                    <a:pt x="6333754" y="3010910"/>
                    <a:pt x="6413005" y="3137712"/>
                    <a:pt x="6477674" y="3280364"/>
                  </a:cubicBezTo>
                  <a:cubicBezTo>
                    <a:pt x="6497328" y="3323477"/>
                    <a:pt x="6506204" y="3360883"/>
                    <a:pt x="6468164" y="3395754"/>
                  </a:cubicBezTo>
                  <a:cubicBezTo>
                    <a:pt x="6432659" y="3431259"/>
                    <a:pt x="6406031" y="3416676"/>
                    <a:pt x="6377500" y="3402728"/>
                  </a:cubicBezTo>
                  <a:cubicBezTo>
                    <a:pt x="6324878" y="3372296"/>
                    <a:pt x="6291909" y="3360249"/>
                    <a:pt x="6312197" y="3292410"/>
                  </a:cubicBezTo>
                  <a:cubicBezTo>
                    <a:pt x="6319171" y="3271488"/>
                    <a:pt x="6269719" y="3206185"/>
                    <a:pt x="6257673" y="3187165"/>
                  </a:cubicBezTo>
                  <a:cubicBezTo>
                    <a:pt x="6163839" y="3039441"/>
                    <a:pt x="6087124" y="2932927"/>
                    <a:pt x="6044012" y="2760477"/>
                  </a:cubicBezTo>
                  <a:cubicBezTo>
                    <a:pt x="6028795" y="2693906"/>
                    <a:pt x="6002801" y="2689468"/>
                    <a:pt x="5947642" y="2731946"/>
                  </a:cubicBezTo>
                  <a:cubicBezTo>
                    <a:pt x="5928622" y="2746529"/>
                    <a:pt x="5911503" y="2758575"/>
                    <a:pt x="5894385" y="2769987"/>
                  </a:cubicBezTo>
                  <a:cubicBezTo>
                    <a:pt x="5846834" y="2801687"/>
                    <a:pt x="5842397" y="2870160"/>
                    <a:pt x="5884875" y="2908201"/>
                  </a:cubicBezTo>
                  <a:lnTo>
                    <a:pt x="5884875" y="2908201"/>
                  </a:lnTo>
                  <a:cubicBezTo>
                    <a:pt x="5922282" y="2941803"/>
                    <a:pt x="5980611" y="2937365"/>
                    <a:pt x="6012311" y="2898057"/>
                  </a:cubicBezTo>
                  <a:cubicBezTo>
                    <a:pt x="6127701" y="2756039"/>
                    <a:pt x="6303321" y="2474538"/>
                    <a:pt x="6364186" y="2630505"/>
                  </a:cubicBezTo>
                  <a:cubicBezTo>
                    <a:pt x="6438365" y="2820707"/>
                    <a:pt x="6812431" y="2499265"/>
                    <a:pt x="6607012" y="2413040"/>
                  </a:cubicBezTo>
                  <a:cubicBezTo>
                    <a:pt x="6507473" y="2370561"/>
                    <a:pt x="6480844" y="2811831"/>
                    <a:pt x="6587992" y="3123130"/>
                  </a:cubicBezTo>
                  <a:cubicBezTo>
                    <a:pt x="6710356" y="3478175"/>
                    <a:pt x="6839693" y="3795814"/>
                    <a:pt x="6605109" y="3784402"/>
                  </a:cubicBezTo>
                  <a:cubicBezTo>
                    <a:pt x="6378768" y="3773624"/>
                    <a:pt x="6775658" y="3444573"/>
                    <a:pt x="6793411" y="3417944"/>
                  </a:cubicBezTo>
                  <a:cubicBezTo>
                    <a:pt x="6882172" y="3283534"/>
                    <a:pt x="6820673" y="2917077"/>
                    <a:pt x="6801019" y="2814367"/>
                  </a:cubicBezTo>
                  <a:cubicBezTo>
                    <a:pt x="6798482" y="2799785"/>
                    <a:pt x="6782632" y="2792177"/>
                    <a:pt x="6769318" y="2798517"/>
                  </a:cubicBezTo>
                  <a:cubicBezTo>
                    <a:pt x="6663439" y="2853042"/>
                    <a:pt x="6612718" y="2979844"/>
                    <a:pt x="6655830" y="3094600"/>
                  </a:cubicBezTo>
                  <a:cubicBezTo>
                    <a:pt x="6686897" y="3178289"/>
                    <a:pt x="6790875" y="3227107"/>
                    <a:pt x="6892950" y="3235984"/>
                  </a:cubicBezTo>
                  <a:cubicBezTo>
                    <a:pt x="6955083" y="3241056"/>
                    <a:pt x="6998195" y="3175753"/>
                    <a:pt x="6969031" y="3120594"/>
                  </a:cubicBezTo>
                  <a:cubicBezTo>
                    <a:pt x="6935429" y="3056559"/>
                    <a:pt x="6897388" y="2966530"/>
                    <a:pt x="6880270" y="2863186"/>
                  </a:cubicBezTo>
                  <a:cubicBezTo>
                    <a:pt x="6807992" y="2421916"/>
                    <a:pt x="7104075" y="2000933"/>
                    <a:pt x="7545346" y="1931826"/>
                  </a:cubicBezTo>
                  <a:cubicBezTo>
                    <a:pt x="7797682" y="1892518"/>
                    <a:pt x="8041141" y="1975573"/>
                    <a:pt x="8214859" y="2137246"/>
                  </a:cubicBezTo>
                  <a:cubicBezTo>
                    <a:pt x="8245292" y="2165142"/>
                    <a:pt x="8283967" y="2182260"/>
                    <a:pt x="8324543" y="2187332"/>
                  </a:cubicBezTo>
                  <a:lnTo>
                    <a:pt x="8326445" y="2187332"/>
                  </a:lnTo>
                  <a:cubicBezTo>
                    <a:pt x="8348001" y="2189868"/>
                    <a:pt x="8369558" y="2187966"/>
                    <a:pt x="8391114" y="2184162"/>
                  </a:cubicBezTo>
                  <a:cubicBezTo>
                    <a:pt x="8507772" y="2160704"/>
                    <a:pt x="8626331" y="2227909"/>
                    <a:pt x="8664372" y="2343933"/>
                  </a:cubicBezTo>
                  <a:cubicBezTo>
                    <a:pt x="8696706" y="2442204"/>
                    <a:pt x="8671346" y="2532233"/>
                    <a:pt x="8598435" y="2586124"/>
                  </a:cubicBezTo>
                  <a:cubicBezTo>
                    <a:pt x="8565467" y="2610217"/>
                    <a:pt x="8518550" y="2596268"/>
                    <a:pt x="8503333" y="2558228"/>
                  </a:cubicBezTo>
                  <a:lnTo>
                    <a:pt x="8396186" y="2281166"/>
                  </a:lnTo>
                  <a:cubicBezTo>
                    <a:pt x="8375898" y="2235517"/>
                    <a:pt x="8328347" y="2248831"/>
                    <a:pt x="8346100" y="2298284"/>
                  </a:cubicBezTo>
                  <a:cubicBezTo>
                    <a:pt x="8367022" y="2357881"/>
                    <a:pt x="8450076" y="2521455"/>
                    <a:pt x="8462757" y="2620360"/>
                  </a:cubicBezTo>
                  <a:cubicBezTo>
                    <a:pt x="8518550" y="3048951"/>
                    <a:pt x="8219932" y="3447109"/>
                    <a:pt x="7793243" y="3514314"/>
                  </a:cubicBezTo>
                  <a:cubicBezTo>
                    <a:pt x="7587824" y="3546648"/>
                    <a:pt x="7377967" y="3497195"/>
                    <a:pt x="7215027" y="3391316"/>
                  </a:cubicBezTo>
                  <a:cubicBezTo>
                    <a:pt x="7191568" y="3376100"/>
                    <a:pt x="7099637" y="3279730"/>
                    <a:pt x="7161136" y="3208087"/>
                  </a:cubicBezTo>
                  <a:cubicBezTo>
                    <a:pt x="7276526" y="3072409"/>
                    <a:pt x="7440734" y="3195407"/>
                    <a:pt x="7381137" y="3231546"/>
                  </a:cubicBezTo>
                  <a:cubicBezTo>
                    <a:pt x="7317736" y="3269586"/>
                    <a:pt x="7354509" y="3167511"/>
                    <a:pt x="7271454" y="3098404"/>
                  </a:cubicBezTo>
                  <a:cubicBezTo>
                    <a:pt x="7195373" y="3035003"/>
                    <a:pt x="7133873" y="2921515"/>
                    <a:pt x="7116755" y="2812465"/>
                  </a:cubicBezTo>
                  <a:cubicBezTo>
                    <a:pt x="7067302" y="2503069"/>
                    <a:pt x="7281598" y="2212059"/>
                    <a:pt x="7594164" y="2169580"/>
                  </a:cubicBezTo>
                  <a:cubicBezTo>
                    <a:pt x="7897221" y="2128369"/>
                    <a:pt x="8179355" y="2341396"/>
                    <a:pt x="8223736" y="2643819"/>
                  </a:cubicBezTo>
                  <a:cubicBezTo>
                    <a:pt x="8268116" y="2946241"/>
                    <a:pt x="8059527" y="3223303"/>
                    <a:pt x="7757739" y="3277194"/>
                  </a:cubicBezTo>
                  <a:cubicBezTo>
                    <a:pt x="7684828" y="3290508"/>
                    <a:pt x="7489553" y="3300652"/>
                    <a:pt x="7543443" y="3180191"/>
                  </a:cubicBezTo>
                  <a:cubicBezTo>
                    <a:pt x="7594164" y="3066069"/>
                    <a:pt x="8405696" y="3544746"/>
                    <a:pt x="8405696" y="3544746"/>
                  </a:cubicBezTo>
                  <a:cubicBezTo>
                    <a:pt x="8713190" y="3715928"/>
                    <a:pt x="9305989" y="3544746"/>
                    <a:pt x="9238150" y="3310797"/>
                  </a:cubicBezTo>
                  <a:cubicBezTo>
                    <a:pt x="9238150" y="3310797"/>
                    <a:pt x="9059360" y="2986818"/>
                    <a:pt x="8963624" y="3078115"/>
                  </a:cubicBezTo>
                  <a:cubicBezTo>
                    <a:pt x="8713190" y="3317771"/>
                    <a:pt x="9596366" y="3459155"/>
                    <a:pt x="9846166" y="3491489"/>
                  </a:cubicBezTo>
                  <a:cubicBezTo>
                    <a:pt x="9978039" y="3508608"/>
                    <a:pt x="10161902" y="3493391"/>
                    <a:pt x="10123227" y="3303189"/>
                  </a:cubicBezTo>
                  <a:cubicBezTo>
                    <a:pt x="10108646" y="3231546"/>
                    <a:pt x="10004668" y="3216329"/>
                    <a:pt x="9983111" y="3224571"/>
                  </a:cubicBezTo>
                  <a:cubicBezTo>
                    <a:pt x="9975504" y="3227107"/>
                    <a:pt x="9953947" y="3249298"/>
                    <a:pt x="9958385" y="3260076"/>
                  </a:cubicBezTo>
                  <a:cubicBezTo>
                    <a:pt x="9969797" y="3286070"/>
                    <a:pt x="9971065" y="3307627"/>
                    <a:pt x="9991354" y="3328549"/>
                  </a:cubicBezTo>
                  <a:cubicBezTo>
                    <a:pt x="9996425" y="3342497"/>
                    <a:pt x="10014178" y="3352641"/>
                    <a:pt x="10026224" y="3360883"/>
                  </a:cubicBezTo>
                  <a:cubicBezTo>
                    <a:pt x="10092161" y="3411604"/>
                    <a:pt x="10144150" y="3492758"/>
                    <a:pt x="10198675" y="3554890"/>
                  </a:cubicBezTo>
                  <a:cubicBezTo>
                    <a:pt x="10219597" y="3578349"/>
                    <a:pt x="10221499" y="3604977"/>
                    <a:pt x="10198041" y="3625899"/>
                  </a:cubicBezTo>
                  <a:cubicBezTo>
                    <a:pt x="10182190" y="3638580"/>
                    <a:pt x="10168876" y="3654430"/>
                    <a:pt x="10148588" y="3661404"/>
                  </a:cubicBezTo>
                  <a:cubicBezTo>
                    <a:pt x="10135274" y="3667110"/>
                    <a:pt x="10121960" y="3660770"/>
                    <a:pt x="10110547" y="3653162"/>
                  </a:cubicBezTo>
                  <a:cubicBezTo>
                    <a:pt x="10059826" y="3594833"/>
                    <a:pt x="10000864" y="3525726"/>
                    <a:pt x="9955849" y="3462325"/>
                  </a:cubicBezTo>
                  <a:cubicBezTo>
                    <a:pt x="9939365" y="3408434"/>
                    <a:pt x="9902593" y="3373563"/>
                    <a:pt x="9858212" y="3343131"/>
                  </a:cubicBezTo>
                  <a:cubicBezTo>
                    <a:pt x="9852506" y="3339961"/>
                    <a:pt x="9845532" y="3341863"/>
                    <a:pt x="9839192" y="3345667"/>
                  </a:cubicBezTo>
                  <a:cubicBezTo>
                    <a:pt x="9794811" y="3369126"/>
                    <a:pt x="9765646" y="3363419"/>
                    <a:pt x="9733312" y="3324111"/>
                  </a:cubicBezTo>
                  <a:lnTo>
                    <a:pt x="8944604" y="2362319"/>
                  </a:lnTo>
                  <a:cubicBezTo>
                    <a:pt x="8914806" y="2326180"/>
                    <a:pt x="8916708" y="2291944"/>
                    <a:pt x="8948408" y="2257707"/>
                  </a:cubicBezTo>
                  <a:cubicBezTo>
                    <a:pt x="8953480" y="2252001"/>
                    <a:pt x="8957284" y="2248831"/>
                    <a:pt x="8953480" y="2239955"/>
                  </a:cubicBezTo>
                  <a:cubicBezTo>
                    <a:pt x="8930656" y="2187966"/>
                    <a:pt x="8902759" y="2142318"/>
                    <a:pt x="8850771" y="2116323"/>
                  </a:cubicBezTo>
                  <a:cubicBezTo>
                    <a:pt x="8842528" y="2109983"/>
                    <a:pt x="8838091" y="2099205"/>
                    <a:pt x="8827947" y="2094133"/>
                  </a:cubicBezTo>
                  <a:lnTo>
                    <a:pt x="8732845" y="1974305"/>
                  </a:lnTo>
                  <a:cubicBezTo>
                    <a:pt x="8722700" y="1959723"/>
                    <a:pt x="8702412" y="1938800"/>
                    <a:pt x="8693536" y="1924852"/>
                  </a:cubicBezTo>
                  <a:lnTo>
                    <a:pt x="8693536" y="1924852"/>
                  </a:lnTo>
                  <a:cubicBezTo>
                    <a:pt x="8689098" y="1885544"/>
                    <a:pt x="8732211" y="1850673"/>
                    <a:pt x="8764546" y="1841797"/>
                  </a:cubicBezTo>
                  <a:cubicBezTo>
                    <a:pt x="8782298" y="1837359"/>
                    <a:pt x="8806390" y="1855111"/>
                    <a:pt x="8817168" y="1870328"/>
                  </a:cubicBezTo>
                  <a:lnTo>
                    <a:pt x="8937630" y="2016784"/>
                  </a:lnTo>
                  <a:cubicBezTo>
                    <a:pt x="8949042" y="2030732"/>
                    <a:pt x="8949042" y="2052922"/>
                    <a:pt x="8958552" y="2068138"/>
                  </a:cubicBezTo>
                  <a:cubicBezTo>
                    <a:pt x="8963624" y="2082087"/>
                    <a:pt x="8971233" y="2091597"/>
                    <a:pt x="8983913" y="2099205"/>
                  </a:cubicBezTo>
                  <a:cubicBezTo>
                    <a:pt x="9000397" y="2123297"/>
                    <a:pt x="9026391" y="2139147"/>
                    <a:pt x="9052385" y="2152462"/>
                  </a:cubicBezTo>
                  <a:cubicBezTo>
                    <a:pt x="9062530" y="2158802"/>
                    <a:pt x="9068236" y="2149292"/>
                    <a:pt x="9075210" y="2146756"/>
                  </a:cubicBezTo>
                  <a:cubicBezTo>
                    <a:pt x="9103106" y="2135343"/>
                    <a:pt x="9131003" y="2138513"/>
                    <a:pt x="9156997" y="2154998"/>
                  </a:cubicBezTo>
                  <a:cubicBezTo>
                    <a:pt x="9175383" y="2169580"/>
                    <a:pt x="9187430" y="2190502"/>
                    <a:pt x="9202646" y="2208888"/>
                  </a:cubicBezTo>
                  <a:lnTo>
                    <a:pt x="9952679" y="3123764"/>
                  </a:lnTo>
                  <a:cubicBezTo>
                    <a:pt x="10073775" y="3271488"/>
                    <a:pt x="10462422" y="3114254"/>
                    <a:pt x="10380001" y="3002034"/>
                  </a:cubicBezTo>
                  <a:cubicBezTo>
                    <a:pt x="10312796" y="2911371"/>
                    <a:pt x="10105476" y="3015982"/>
                    <a:pt x="10308359" y="3294947"/>
                  </a:cubicBezTo>
                  <a:lnTo>
                    <a:pt x="10492855" y="3492758"/>
                  </a:lnTo>
                  <a:lnTo>
                    <a:pt x="10496659" y="3496561"/>
                  </a:lnTo>
                  <a:cubicBezTo>
                    <a:pt x="10523287" y="3521288"/>
                    <a:pt x="10771819" y="3759675"/>
                    <a:pt x="10877065" y="3542210"/>
                  </a:cubicBezTo>
                  <a:cubicBezTo>
                    <a:pt x="10988016" y="3313967"/>
                    <a:pt x="10657064" y="3439501"/>
                    <a:pt x="10670378" y="3281632"/>
                  </a:cubicBezTo>
                  <a:cubicBezTo>
                    <a:pt x="10683692" y="3123764"/>
                    <a:pt x="10794010" y="3167511"/>
                    <a:pt x="10713490" y="3050219"/>
                  </a:cubicBezTo>
                  <a:cubicBezTo>
                    <a:pt x="10632971" y="2933561"/>
                    <a:pt x="10220865" y="1840529"/>
                    <a:pt x="10220865" y="1840529"/>
                  </a:cubicBezTo>
                  <a:lnTo>
                    <a:pt x="10155562" y="1694707"/>
                  </a:lnTo>
                  <a:lnTo>
                    <a:pt x="9991988" y="1758742"/>
                  </a:lnTo>
                  <a:cubicBezTo>
                    <a:pt x="9874062" y="1804391"/>
                    <a:pt x="9770084" y="1840529"/>
                    <a:pt x="9723168" y="1839895"/>
                  </a:cubicBezTo>
                  <a:cubicBezTo>
                    <a:pt x="9622360" y="1834189"/>
                    <a:pt x="9417575" y="1727041"/>
                    <a:pt x="9264778" y="1670615"/>
                  </a:cubicBezTo>
                  <a:cubicBezTo>
                    <a:pt x="9208986" y="1652862"/>
                    <a:pt x="9037804" y="1416377"/>
                    <a:pt x="8924316" y="1289575"/>
                  </a:cubicBezTo>
                  <a:cubicBezTo>
                    <a:pt x="8946506" y="1252168"/>
                    <a:pt x="8976304" y="1268019"/>
                    <a:pt x="8982644" y="1257241"/>
                  </a:cubicBezTo>
                  <a:cubicBezTo>
                    <a:pt x="8989619" y="1246462"/>
                    <a:pt x="8946506" y="1236318"/>
                    <a:pt x="8964893" y="1226808"/>
                  </a:cubicBezTo>
                  <a:cubicBezTo>
                    <a:pt x="9035267" y="1173551"/>
                    <a:pt x="9049215" y="1205886"/>
                    <a:pt x="9082818" y="1200180"/>
                  </a:cubicBezTo>
                  <a:cubicBezTo>
                    <a:pt x="9098668" y="1189402"/>
                    <a:pt x="9111982" y="1185597"/>
                    <a:pt x="9122761" y="1186865"/>
                  </a:cubicBezTo>
                  <a:lnTo>
                    <a:pt x="9122761" y="1186865"/>
                  </a:lnTo>
                  <a:cubicBezTo>
                    <a:pt x="9155095" y="1188768"/>
                    <a:pt x="9168409" y="1228710"/>
                    <a:pt x="9176017" y="1217932"/>
                  </a:cubicBezTo>
                  <a:cubicBezTo>
                    <a:pt x="9241954" y="1161505"/>
                    <a:pt x="9355442" y="1312399"/>
                    <a:pt x="9415673" y="1377068"/>
                  </a:cubicBezTo>
                  <a:cubicBezTo>
                    <a:pt x="9344664" y="1392918"/>
                    <a:pt x="9241320" y="1443639"/>
                    <a:pt x="9224836" y="1501334"/>
                  </a:cubicBezTo>
                  <a:cubicBezTo>
                    <a:pt x="9220398" y="1536839"/>
                    <a:pt x="9142415" y="1664274"/>
                    <a:pt x="9846166" y="1595801"/>
                  </a:cubicBezTo>
                  <a:lnTo>
                    <a:pt x="9880402" y="1588193"/>
                  </a:lnTo>
                  <a:lnTo>
                    <a:pt x="9847433" y="1560297"/>
                  </a:lnTo>
                  <a:cubicBezTo>
                    <a:pt x="9586856" y="1575513"/>
                    <a:pt x="9216594" y="1607848"/>
                    <a:pt x="9295845" y="1493726"/>
                  </a:cubicBezTo>
                  <a:cubicBezTo>
                    <a:pt x="9335154" y="1436665"/>
                    <a:pt x="9569103" y="1392918"/>
                    <a:pt x="9758672" y="1381506"/>
                  </a:cubicBezTo>
                  <a:cubicBezTo>
                    <a:pt x="9894350" y="1345368"/>
                    <a:pt x="10132737" y="1265483"/>
                    <a:pt x="10018616" y="1250266"/>
                  </a:cubicBezTo>
                  <a:lnTo>
                    <a:pt x="9803053" y="1185597"/>
                  </a:lnTo>
                  <a:cubicBezTo>
                    <a:pt x="9796712" y="1183695"/>
                    <a:pt x="9789739" y="1183061"/>
                    <a:pt x="9783398" y="1183695"/>
                  </a:cubicBezTo>
                  <a:cubicBezTo>
                    <a:pt x="9650256" y="1197644"/>
                    <a:pt x="9695271" y="1299719"/>
                    <a:pt x="9792909" y="1287673"/>
                  </a:cubicBezTo>
                  <a:cubicBezTo>
                    <a:pt x="9884206" y="1276895"/>
                    <a:pt x="10053486" y="1080986"/>
                    <a:pt x="9876598" y="1080986"/>
                  </a:cubicBezTo>
                  <a:lnTo>
                    <a:pt x="8814632" y="1078450"/>
                  </a:lnTo>
                  <a:cubicBezTo>
                    <a:pt x="8788004" y="1078450"/>
                    <a:pt x="8767081" y="1056894"/>
                    <a:pt x="8767081" y="1030265"/>
                  </a:cubicBezTo>
                  <a:cubicBezTo>
                    <a:pt x="8767081" y="1003637"/>
                    <a:pt x="8788638" y="982080"/>
                    <a:pt x="8814632" y="982080"/>
                  </a:cubicBezTo>
                  <a:cubicBezTo>
                    <a:pt x="8814632" y="982080"/>
                    <a:pt x="9820171" y="1016317"/>
                    <a:pt x="9830315" y="964328"/>
                  </a:cubicBezTo>
                  <a:cubicBezTo>
                    <a:pt x="9840459" y="912339"/>
                    <a:pt x="9801785" y="912339"/>
                    <a:pt x="9772621" y="912339"/>
                  </a:cubicBezTo>
                  <a:lnTo>
                    <a:pt x="8834287" y="912339"/>
                  </a:lnTo>
                  <a:lnTo>
                    <a:pt x="8883105" y="789342"/>
                  </a:lnTo>
                  <a:cubicBezTo>
                    <a:pt x="8964893" y="618793"/>
                    <a:pt x="9092962" y="471069"/>
                    <a:pt x="9258438" y="365823"/>
                  </a:cubicBezTo>
                  <a:cubicBezTo>
                    <a:pt x="9382705" y="287206"/>
                    <a:pt x="9529161" y="244728"/>
                    <a:pt x="9678153" y="230779"/>
                  </a:cubicBezTo>
                  <a:lnTo>
                    <a:pt x="9709854" y="229511"/>
                  </a:lnTo>
                  <a:lnTo>
                    <a:pt x="9709854" y="159136"/>
                  </a:lnTo>
                  <a:lnTo>
                    <a:pt x="9695905" y="159136"/>
                  </a:lnTo>
                  <a:cubicBezTo>
                    <a:pt x="9657864" y="159136"/>
                    <a:pt x="9627432" y="128070"/>
                    <a:pt x="9627432" y="90029"/>
                  </a:cubicBezTo>
                  <a:lnTo>
                    <a:pt x="9627432" y="69107"/>
                  </a:lnTo>
                  <a:cubicBezTo>
                    <a:pt x="9627432" y="31066"/>
                    <a:pt x="9657864" y="0"/>
                    <a:pt x="9695905" y="0"/>
                  </a:cubicBezTo>
                  <a:lnTo>
                    <a:pt x="9903860" y="0"/>
                  </a:lnTo>
                  <a:lnTo>
                    <a:pt x="9903860" y="0"/>
                  </a:lnTo>
                  <a:cubicBezTo>
                    <a:pt x="9941901" y="0"/>
                    <a:pt x="9972334" y="31066"/>
                    <a:pt x="9972334" y="69107"/>
                  </a:cubicBezTo>
                  <a:lnTo>
                    <a:pt x="9972334" y="90029"/>
                  </a:lnTo>
                  <a:cubicBezTo>
                    <a:pt x="9972334" y="128070"/>
                    <a:pt x="9941901" y="159136"/>
                    <a:pt x="9903860" y="159136"/>
                  </a:cubicBezTo>
                  <a:lnTo>
                    <a:pt x="9889912" y="159136"/>
                  </a:lnTo>
                  <a:lnTo>
                    <a:pt x="9889912" y="234583"/>
                  </a:lnTo>
                  <a:lnTo>
                    <a:pt x="9972334" y="241558"/>
                  </a:lnTo>
                  <a:cubicBezTo>
                    <a:pt x="10114351" y="262480"/>
                    <a:pt x="10244323" y="307495"/>
                    <a:pt x="10341327" y="368993"/>
                  </a:cubicBezTo>
                  <a:cubicBezTo>
                    <a:pt x="10499829" y="469167"/>
                    <a:pt x="10662135" y="657468"/>
                    <a:pt x="10750263" y="886345"/>
                  </a:cubicBezTo>
                  <a:cubicBezTo>
                    <a:pt x="10754067" y="895221"/>
                    <a:pt x="10754067" y="905365"/>
                    <a:pt x="10750897" y="914875"/>
                  </a:cubicBezTo>
                  <a:lnTo>
                    <a:pt x="10750897" y="914875"/>
                  </a:lnTo>
                  <a:lnTo>
                    <a:pt x="9943168" y="919314"/>
                  </a:lnTo>
                  <a:cubicBezTo>
                    <a:pt x="9913370" y="921216"/>
                    <a:pt x="9927318" y="952916"/>
                    <a:pt x="9927318" y="958622"/>
                  </a:cubicBezTo>
                  <a:cubicBezTo>
                    <a:pt x="9927318" y="1012513"/>
                    <a:pt x="10784499" y="984616"/>
                    <a:pt x="10784499" y="984616"/>
                  </a:cubicBezTo>
                  <a:lnTo>
                    <a:pt x="10784499" y="984616"/>
                  </a:lnTo>
                  <a:cubicBezTo>
                    <a:pt x="10811127" y="984616"/>
                    <a:pt x="10832050" y="1006173"/>
                    <a:pt x="10832050" y="1032801"/>
                  </a:cubicBezTo>
                  <a:cubicBezTo>
                    <a:pt x="10832050" y="1059430"/>
                    <a:pt x="10810494" y="1080986"/>
                    <a:pt x="10784499" y="1080986"/>
                  </a:cubicBezTo>
                  <a:lnTo>
                    <a:pt x="10115619" y="1108882"/>
                  </a:lnTo>
                  <a:lnTo>
                    <a:pt x="10286802" y="1162773"/>
                  </a:lnTo>
                  <a:cubicBezTo>
                    <a:pt x="10508705" y="1229344"/>
                    <a:pt x="10556256" y="1362486"/>
                    <a:pt x="10651357" y="1495628"/>
                  </a:cubicBezTo>
                  <a:lnTo>
                    <a:pt x="11325309" y="2536671"/>
                  </a:lnTo>
                  <a:cubicBezTo>
                    <a:pt x="11325309" y="2536671"/>
                    <a:pt x="11507904" y="2442838"/>
                    <a:pt x="11568769" y="2583588"/>
                  </a:cubicBezTo>
                  <a:lnTo>
                    <a:pt x="11687963" y="2856846"/>
                  </a:lnTo>
                  <a:cubicBezTo>
                    <a:pt x="11687963" y="2856846"/>
                    <a:pt x="11803352" y="2868258"/>
                    <a:pt x="11880067" y="3051487"/>
                  </a:cubicBezTo>
                  <a:cubicBezTo>
                    <a:pt x="11928252" y="3166243"/>
                    <a:pt x="11940933" y="3226473"/>
                    <a:pt x="11978973" y="3282900"/>
                  </a:cubicBezTo>
                  <a:cubicBezTo>
                    <a:pt x="12131769" y="3509242"/>
                    <a:pt x="12175516" y="3417310"/>
                    <a:pt x="12175516" y="3417310"/>
                  </a:cubicBezTo>
                </a:path>
              </a:pathLst>
            </a:custGeom>
            <a:noFill/>
            <a:ln w="2508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37CFA-1358-4554-9B13-1028155D96A6}"/>
              </a:ext>
            </a:extLst>
          </p:cNvPr>
          <p:cNvSpPr/>
          <p:nvPr/>
        </p:nvSpPr>
        <p:spPr>
          <a:xfrm rot="2879166">
            <a:off x="7282419" y="1642305"/>
            <a:ext cx="1163025" cy="685573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A7C1A3-B0EC-4628-B7E5-49E45F639ADE}"/>
              </a:ext>
            </a:extLst>
          </p:cNvPr>
          <p:cNvSpPr/>
          <p:nvPr/>
        </p:nvSpPr>
        <p:spPr>
          <a:xfrm rot="20611030">
            <a:off x="4687243" y="2852744"/>
            <a:ext cx="888939" cy="666705"/>
          </a:xfrm>
          <a:custGeom>
            <a:avLst/>
            <a:gdLst>
              <a:gd name="connsiteX0" fmla="*/ 392516 w 419100"/>
              <a:gd name="connsiteY0" fmla="*/ 78105 h 314325"/>
              <a:gd name="connsiteX1" fmla="*/ 323936 w 419100"/>
              <a:gd name="connsiteY1" fmla="*/ 51435 h 314325"/>
              <a:gd name="connsiteX2" fmla="*/ 316316 w 419100"/>
              <a:gd name="connsiteY2" fmla="*/ 48577 h 314325"/>
              <a:gd name="connsiteX3" fmla="*/ 311553 w 419100"/>
              <a:gd name="connsiteY3" fmla="*/ 0 h 314325"/>
              <a:gd name="connsiteX4" fmla="*/ 9611 w 419100"/>
              <a:gd name="connsiteY4" fmla="*/ 0 h 314325"/>
              <a:gd name="connsiteX5" fmla="*/ 1038 w 419100"/>
              <a:gd name="connsiteY5" fmla="*/ 21908 h 314325"/>
              <a:gd name="connsiteX6" fmla="*/ 1991 w 419100"/>
              <a:gd name="connsiteY6" fmla="*/ 134302 h 314325"/>
              <a:gd name="connsiteX7" fmla="*/ 61046 w 419100"/>
              <a:gd name="connsiteY7" fmla="*/ 306705 h 314325"/>
              <a:gd name="connsiteX8" fmla="*/ 67713 w 419100"/>
              <a:gd name="connsiteY8" fmla="*/ 315278 h 314325"/>
              <a:gd name="connsiteX9" fmla="*/ 238211 w 419100"/>
              <a:gd name="connsiteY9" fmla="*/ 316230 h 314325"/>
              <a:gd name="connsiteX10" fmla="*/ 253451 w 419100"/>
              <a:gd name="connsiteY10" fmla="*/ 306705 h 314325"/>
              <a:gd name="connsiteX11" fmla="*/ 292503 w 419100"/>
              <a:gd name="connsiteY11" fmla="*/ 241935 h 314325"/>
              <a:gd name="connsiteX12" fmla="*/ 311553 w 419100"/>
              <a:gd name="connsiteY12" fmla="*/ 223838 h 314325"/>
              <a:gd name="connsiteX13" fmla="*/ 402041 w 419100"/>
              <a:gd name="connsiteY13" fmla="*/ 178118 h 314325"/>
              <a:gd name="connsiteX14" fmla="*/ 392516 w 419100"/>
              <a:gd name="connsiteY14" fmla="*/ 78105 h 314325"/>
              <a:gd name="connsiteX15" fmla="*/ 382038 w 419100"/>
              <a:gd name="connsiteY15" fmla="*/ 154305 h 314325"/>
              <a:gd name="connsiteX16" fmla="*/ 315363 w 419100"/>
              <a:gd name="connsiteY16" fmla="*/ 192405 h 314325"/>
              <a:gd name="connsiteX17" fmla="*/ 308696 w 419100"/>
              <a:gd name="connsiteY17" fmla="*/ 181927 h 314325"/>
              <a:gd name="connsiteX18" fmla="*/ 316316 w 419100"/>
              <a:gd name="connsiteY18" fmla="*/ 93345 h 314325"/>
              <a:gd name="connsiteX19" fmla="*/ 324888 w 419100"/>
              <a:gd name="connsiteY19" fmla="*/ 85725 h 314325"/>
              <a:gd name="connsiteX20" fmla="*/ 376323 w 419100"/>
              <a:gd name="connsiteY20" fmla="*/ 105727 h 314325"/>
              <a:gd name="connsiteX21" fmla="*/ 382038 w 419100"/>
              <a:gd name="connsiteY21" fmla="*/ 15430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14325">
                <a:moveTo>
                  <a:pt x="392516" y="78105"/>
                </a:moveTo>
                <a:cubicBezTo>
                  <a:pt x="377276" y="66675"/>
                  <a:pt x="353463" y="51435"/>
                  <a:pt x="323936" y="51435"/>
                </a:cubicBezTo>
                <a:cubicBezTo>
                  <a:pt x="321078" y="51435"/>
                  <a:pt x="317268" y="53340"/>
                  <a:pt x="316316" y="48577"/>
                </a:cubicBezTo>
                <a:cubicBezTo>
                  <a:pt x="311553" y="42863"/>
                  <a:pt x="318221" y="5715"/>
                  <a:pt x="311553" y="0"/>
                </a:cubicBezTo>
                <a:cubicBezTo>
                  <a:pt x="214398" y="0"/>
                  <a:pt x="106766" y="0"/>
                  <a:pt x="9611" y="0"/>
                </a:cubicBezTo>
                <a:cubicBezTo>
                  <a:pt x="86" y="0"/>
                  <a:pt x="86" y="19050"/>
                  <a:pt x="1038" y="21908"/>
                </a:cubicBezTo>
                <a:cubicBezTo>
                  <a:pt x="-867" y="37148"/>
                  <a:pt x="86" y="103823"/>
                  <a:pt x="1991" y="134302"/>
                </a:cubicBezTo>
                <a:cubicBezTo>
                  <a:pt x="8658" y="211455"/>
                  <a:pt x="31518" y="236220"/>
                  <a:pt x="61046" y="306705"/>
                </a:cubicBezTo>
                <a:cubicBezTo>
                  <a:pt x="61998" y="310515"/>
                  <a:pt x="63903" y="313373"/>
                  <a:pt x="67713" y="315278"/>
                </a:cubicBezTo>
                <a:cubicBezTo>
                  <a:pt x="124863" y="319088"/>
                  <a:pt x="181061" y="316230"/>
                  <a:pt x="238211" y="316230"/>
                </a:cubicBezTo>
                <a:cubicBezTo>
                  <a:pt x="244878" y="316230"/>
                  <a:pt x="251546" y="314325"/>
                  <a:pt x="253451" y="306705"/>
                </a:cubicBezTo>
                <a:cubicBezTo>
                  <a:pt x="275359" y="269557"/>
                  <a:pt x="280121" y="264795"/>
                  <a:pt x="292503" y="241935"/>
                </a:cubicBezTo>
                <a:cubicBezTo>
                  <a:pt x="297266" y="232410"/>
                  <a:pt x="302028" y="224790"/>
                  <a:pt x="311553" y="223838"/>
                </a:cubicBezTo>
                <a:cubicBezTo>
                  <a:pt x="347748" y="220980"/>
                  <a:pt x="378228" y="205740"/>
                  <a:pt x="402041" y="178118"/>
                </a:cubicBezTo>
                <a:cubicBezTo>
                  <a:pt x="430616" y="148590"/>
                  <a:pt x="424901" y="103823"/>
                  <a:pt x="392516" y="78105"/>
                </a:cubicBezTo>
                <a:close/>
                <a:moveTo>
                  <a:pt x="382038" y="154305"/>
                </a:moveTo>
                <a:cubicBezTo>
                  <a:pt x="366798" y="178118"/>
                  <a:pt x="342034" y="187643"/>
                  <a:pt x="315363" y="192405"/>
                </a:cubicBezTo>
                <a:cubicBezTo>
                  <a:pt x="303934" y="194310"/>
                  <a:pt x="308696" y="186690"/>
                  <a:pt x="308696" y="181927"/>
                </a:cubicBezTo>
                <a:cubicBezTo>
                  <a:pt x="312506" y="152400"/>
                  <a:pt x="316316" y="122873"/>
                  <a:pt x="316316" y="93345"/>
                </a:cubicBezTo>
                <a:cubicBezTo>
                  <a:pt x="316316" y="86677"/>
                  <a:pt x="318221" y="84773"/>
                  <a:pt x="324888" y="85725"/>
                </a:cubicBezTo>
                <a:cubicBezTo>
                  <a:pt x="343938" y="87630"/>
                  <a:pt x="361084" y="92393"/>
                  <a:pt x="376323" y="105727"/>
                </a:cubicBezTo>
                <a:cubicBezTo>
                  <a:pt x="390611" y="118110"/>
                  <a:pt x="392516" y="138113"/>
                  <a:pt x="382038" y="15430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B71338-6993-4ED7-9580-B6BD69D199AD}"/>
              </a:ext>
            </a:extLst>
          </p:cNvPr>
          <p:cNvSpPr/>
          <p:nvPr/>
        </p:nvSpPr>
        <p:spPr>
          <a:xfrm rot="20703363">
            <a:off x="10432167" y="2953548"/>
            <a:ext cx="1016719" cy="905036"/>
          </a:xfrm>
          <a:custGeom>
            <a:avLst/>
            <a:gdLst>
              <a:gd name="connsiteX0" fmla="*/ 149541 w 455455"/>
              <a:gd name="connsiteY0" fmla="*/ 388280 h 405425"/>
              <a:gd name="connsiteX1" fmla="*/ 294322 w 455455"/>
              <a:gd name="connsiteY1" fmla="*/ 388280 h 405425"/>
              <a:gd name="connsiteX2" fmla="*/ 302894 w 455455"/>
              <a:gd name="connsiteY2" fmla="*/ 396852 h 405425"/>
              <a:gd name="connsiteX3" fmla="*/ 294322 w 455455"/>
              <a:gd name="connsiteY3" fmla="*/ 405425 h 405425"/>
              <a:gd name="connsiteX4" fmla="*/ 149541 w 455455"/>
              <a:gd name="connsiteY4" fmla="*/ 405425 h 405425"/>
              <a:gd name="connsiteX5" fmla="*/ 140969 w 455455"/>
              <a:gd name="connsiteY5" fmla="*/ 396852 h 405425"/>
              <a:gd name="connsiteX6" fmla="*/ 149541 w 455455"/>
              <a:gd name="connsiteY6" fmla="*/ 388280 h 405425"/>
              <a:gd name="connsiteX7" fmla="*/ 25717 w 455455"/>
              <a:gd name="connsiteY7" fmla="*/ 210162 h 405425"/>
              <a:gd name="connsiteX8" fmla="*/ 415289 w 455455"/>
              <a:gd name="connsiteY8" fmla="*/ 210162 h 405425"/>
              <a:gd name="connsiteX9" fmla="*/ 417194 w 455455"/>
              <a:gd name="connsiteY9" fmla="*/ 233022 h 405425"/>
              <a:gd name="connsiteX10" fmla="*/ 359092 w 455455"/>
              <a:gd name="connsiteY10" fmla="*/ 336844 h 405425"/>
              <a:gd name="connsiteX11" fmla="*/ 295274 w 455455"/>
              <a:gd name="connsiteY11" fmla="*/ 376850 h 405425"/>
              <a:gd name="connsiteX12" fmla="*/ 279082 w 455455"/>
              <a:gd name="connsiteY12" fmla="*/ 380659 h 405425"/>
              <a:gd name="connsiteX13" fmla="*/ 160972 w 455455"/>
              <a:gd name="connsiteY13" fmla="*/ 380659 h 405425"/>
              <a:gd name="connsiteX14" fmla="*/ 144779 w 455455"/>
              <a:gd name="connsiteY14" fmla="*/ 376850 h 405425"/>
              <a:gd name="connsiteX15" fmla="*/ 99059 w 455455"/>
              <a:gd name="connsiteY15" fmla="*/ 353989 h 405425"/>
              <a:gd name="connsiteX16" fmla="*/ 32384 w 455455"/>
              <a:gd name="connsiteY16" fmla="*/ 263502 h 405425"/>
              <a:gd name="connsiteX17" fmla="*/ 25717 w 455455"/>
              <a:gd name="connsiteY17" fmla="*/ 233022 h 405425"/>
              <a:gd name="connsiteX18" fmla="*/ 25717 w 455455"/>
              <a:gd name="connsiteY18" fmla="*/ 210162 h 405425"/>
              <a:gd name="connsiteX19" fmla="*/ 374809 w 455455"/>
              <a:gd name="connsiteY19" fmla="*/ 492 h 405425"/>
              <a:gd name="connsiteX20" fmla="*/ 395288 w 455455"/>
              <a:gd name="connsiteY20" fmla="*/ 6326 h 405425"/>
              <a:gd name="connsiteX21" fmla="*/ 444817 w 455455"/>
              <a:gd name="connsiteY21" fmla="*/ 35854 h 405425"/>
              <a:gd name="connsiteX22" fmla="*/ 454342 w 455455"/>
              <a:gd name="connsiteY22" fmla="*/ 53951 h 405425"/>
              <a:gd name="connsiteX23" fmla="*/ 432435 w 455455"/>
              <a:gd name="connsiteY23" fmla="*/ 74907 h 405425"/>
              <a:gd name="connsiteX24" fmla="*/ 414338 w 455455"/>
              <a:gd name="connsiteY24" fmla="*/ 87289 h 405425"/>
              <a:gd name="connsiteX25" fmla="*/ 360045 w 455455"/>
              <a:gd name="connsiteY25" fmla="*/ 174919 h 405425"/>
              <a:gd name="connsiteX26" fmla="*/ 412432 w 455455"/>
              <a:gd name="connsiteY26" fmla="*/ 174919 h 405425"/>
              <a:gd name="connsiteX27" fmla="*/ 423863 w 455455"/>
              <a:gd name="connsiteY27" fmla="*/ 174919 h 405425"/>
              <a:gd name="connsiteX28" fmla="*/ 441007 w 455455"/>
              <a:gd name="connsiteY28" fmla="*/ 189206 h 405425"/>
              <a:gd name="connsiteX29" fmla="*/ 423863 w 455455"/>
              <a:gd name="connsiteY29" fmla="*/ 202542 h 405425"/>
              <a:gd name="connsiteX30" fmla="*/ 264795 w 455455"/>
              <a:gd name="connsiteY30" fmla="*/ 202542 h 405425"/>
              <a:gd name="connsiteX31" fmla="*/ 17145 w 455455"/>
              <a:gd name="connsiteY31" fmla="*/ 202542 h 405425"/>
              <a:gd name="connsiteX32" fmla="*/ 0 w 455455"/>
              <a:gd name="connsiteY32" fmla="*/ 188254 h 405425"/>
              <a:gd name="connsiteX33" fmla="*/ 16192 w 455455"/>
              <a:gd name="connsiteY33" fmla="*/ 174919 h 405425"/>
              <a:gd name="connsiteX34" fmla="*/ 254317 w 455455"/>
              <a:gd name="connsiteY34" fmla="*/ 174919 h 405425"/>
              <a:gd name="connsiteX35" fmla="*/ 279082 w 455455"/>
              <a:gd name="connsiteY35" fmla="*/ 161584 h 405425"/>
              <a:gd name="connsiteX36" fmla="*/ 359092 w 455455"/>
              <a:gd name="connsiteY36" fmla="*/ 45379 h 405425"/>
              <a:gd name="connsiteX37" fmla="*/ 360045 w 455455"/>
              <a:gd name="connsiteY37" fmla="*/ 30139 h 405425"/>
              <a:gd name="connsiteX38" fmla="*/ 360045 w 455455"/>
              <a:gd name="connsiteY38" fmla="*/ 16804 h 405425"/>
              <a:gd name="connsiteX39" fmla="*/ 374809 w 455455"/>
              <a:gd name="connsiteY39" fmla="*/ 492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5455" h="405425">
                <a:moveTo>
                  <a:pt x="149541" y="388280"/>
                </a:moveTo>
                <a:lnTo>
                  <a:pt x="294322" y="388280"/>
                </a:lnTo>
                <a:cubicBezTo>
                  <a:pt x="299084" y="388280"/>
                  <a:pt x="302894" y="392090"/>
                  <a:pt x="302894" y="396852"/>
                </a:cubicBezTo>
                <a:cubicBezTo>
                  <a:pt x="302894" y="402568"/>
                  <a:pt x="299084" y="405425"/>
                  <a:pt x="294322" y="405425"/>
                </a:cubicBezTo>
                <a:lnTo>
                  <a:pt x="149541" y="405425"/>
                </a:lnTo>
                <a:cubicBezTo>
                  <a:pt x="144779" y="405425"/>
                  <a:pt x="140969" y="401615"/>
                  <a:pt x="140969" y="396852"/>
                </a:cubicBezTo>
                <a:cubicBezTo>
                  <a:pt x="140969" y="392090"/>
                  <a:pt x="144779" y="388280"/>
                  <a:pt x="149541" y="388280"/>
                </a:cubicBezTo>
                <a:close/>
                <a:moveTo>
                  <a:pt x="25717" y="210162"/>
                </a:moveTo>
                <a:cubicBezTo>
                  <a:pt x="154304" y="210162"/>
                  <a:pt x="285749" y="210162"/>
                  <a:pt x="415289" y="210162"/>
                </a:cubicBezTo>
                <a:cubicBezTo>
                  <a:pt x="419099" y="217782"/>
                  <a:pt x="418147" y="225402"/>
                  <a:pt x="417194" y="233022"/>
                </a:cubicBezTo>
                <a:cubicBezTo>
                  <a:pt x="409574" y="273027"/>
                  <a:pt x="389572" y="308269"/>
                  <a:pt x="359092" y="336844"/>
                </a:cubicBezTo>
                <a:cubicBezTo>
                  <a:pt x="340042" y="353989"/>
                  <a:pt x="319087" y="367325"/>
                  <a:pt x="295274" y="376850"/>
                </a:cubicBezTo>
                <a:cubicBezTo>
                  <a:pt x="290512" y="381612"/>
                  <a:pt x="284797" y="380659"/>
                  <a:pt x="279082" y="380659"/>
                </a:cubicBezTo>
                <a:cubicBezTo>
                  <a:pt x="240029" y="380659"/>
                  <a:pt x="200977" y="380659"/>
                  <a:pt x="160972" y="380659"/>
                </a:cubicBezTo>
                <a:cubicBezTo>
                  <a:pt x="155257" y="380659"/>
                  <a:pt x="149542" y="381612"/>
                  <a:pt x="144779" y="376850"/>
                </a:cubicBezTo>
                <a:cubicBezTo>
                  <a:pt x="127634" y="373039"/>
                  <a:pt x="113347" y="363514"/>
                  <a:pt x="99059" y="353989"/>
                </a:cubicBezTo>
                <a:cubicBezTo>
                  <a:pt x="66674" y="331129"/>
                  <a:pt x="44767" y="300650"/>
                  <a:pt x="32384" y="263502"/>
                </a:cubicBezTo>
                <a:cubicBezTo>
                  <a:pt x="29527" y="253977"/>
                  <a:pt x="26669" y="243500"/>
                  <a:pt x="25717" y="233022"/>
                </a:cubicBezTo>
                <a:cubicBezTo>
                  <a:pt x="24764" y="225402"/>
                  <a:pt x="23812" y="217782"/>
                  <a:pt x="25717" y="210162"/>
                </a:cubicBezTo>
                <a:close/>
                <a:moveTo>
                  <a:pt x="374809" y="492"/>
                </a:moveTo>
                <a:cubicBezTo>
                  <a:pt x="380286" y="-1056"/>
                  <a:pt x="386715" y="1087"/>
                  <a:pt x="395288" y="6326"/>
                </a:cubicBezTo>
                <a:cubicBezTo>
                  <a:pt x="411480" y="15851"/>
                  <a:pt x="429578" y="26329"/>
                  <a:pt x="444817" y="35854"/>
                </a:cubicBezTo>
                <a:cubicBezTo>
                  <a:pt x="451485" y="39664"/>
                  <a:pt x="458153" y="45379"/>
                  <a:pt x="454342" y="53951"/>
                </a:cubicBezTo>
                <a:cubicBezTo>
                  <a:pt x="450532" y="63476"/>
                  <a:pt x="443865" y="73954"/>
                  <a:pt x="432435" y="74907"/>
                </a:cubicBezTo>
                <a:cubicBezTo>
                  <a:pt x="422910" y="74907"/>
                  <a:pt x="419100" y="79669"/>
                  <a:pt x="414338" y="87289"/>
                </a:cubicBezTo>
                <a:cubicBezTo>
                  <a:pt x="396240" y="118722"/>
                  <a:pt x="380047" y="141582"/>
                  <a:pt x="360045" y="174919"/>
                </a:cubicBezTo>
                <a:cubicBezTo>
                  <a:pt x="381953" y="174919"/>
                  <a:pt x="392430" y="174919"/>
                  <a:pt x="412432" y="174919"/>
                </a:cubicBezTo>
                <a:cubicBezTo>
                  <a:pt x="416242" y="174919"/>
                  <a:pt x="420053" y="174919"/>
                  <a:pt x="423863" y="174919"/>
                </a:cubicBezTo>
                <a:cubicBezTo>
                  <a:pt x="432435" y="175872"/>
                  <a:pt x="441007" y="178729"/>
                  <a:pt x="441007" y="189206"/>
                </a:cubicBezTo>
                <a:cubicBezTo>
                  <a:pt x="441007" y="199684"/>
                  <a:pt x="433388" y="202542"/>
                  <a:pt x="423863" y="202542"/>
                </a:cubicBezTo>
                <a:cubicBezTo>
                  <a:pt x="370522" y="202542"/>
                  <a:pt x="318135" y="202542"/>
                  <a:pt x="264795" y="202542"/>
                </a:cubicBezTo>
                <a:cubicBezTo>
                  <a:pt x="181928" y="202542"/>
                  <a:pt x="100013" y="202542"/>
                  <a:pt x="17145" y="202542"/>
                </a:cubicBezTo>
                <a:cubicBezTo>
                  <a:pt x="6667" y="202542"/>
                  <a:pt x="0" y="199684"/>
                  <a:pt x="0" y="188254"/>
                </a:cubicBezTo>
                <a:cubicBezTo>
                  <a:pt x="0" y="176824"/>
                  <a:pt x="6667" y="174919"/>
                  <a:pt x="16192" y="174919"/>
                </a:cubicBezTo>
                <a:cubicBezTo>
                  <a:pt x="92392" y="174919"/>
                  <a:pt x="177165" y="174919"/>
                  <a:pt x="254317" y="174919"/>
                </a:cubicBezTo>
                <a:cubicBezTo>
                  <a:pt x="265747" y="174919"/>
                  <a:pt x="272415" y="172062"/>
                  <a:pt x="279082" y="161584"/>
                </a:cubicBezTo>
                <a:cubicBezTo>
                  <a:pt x="306705" y="119674"/>
                  <a:pt x="329565" y="86336"/>
                  <a:pt x="359092" y="45379"/>
                </a:cubicBezTo>
                <a:cubicBezTo>
                  <a:pt x="362903" y="39664"/>
                  <a:pt x="362903" y="35854"/>
                  <a:pt x="360045" y="30139"/>
                </a:cubicBezTo>
                <a:cubicBezTo>
                  <a:pt x="359092" y="26329"/>
                  <a:pt x="359092" y="21567"/>
                  <a:pt x="360045" y="16804"/>
                </a:cubicBezTo>
                <a:cubicBezTo>
                  <a:pt x="364808" y="7279"/>
                  <a:pt x="369332" y="2040"/>
                  <a:pt x="374809" y="4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3891" y="4138736"/>
            <a:ext cx="12192000" cy="814039"/>
          </a:xfrm>
          <a:prstGeom prst="rect">
            <a:avLst/>
          </a:prstGeom>
        </p:spPr>
        <p:txBody>
          <a:bodyPr/>
          <a:lstStyle/>
          <a:p>
            <a:r>
              <a:rPr lang="en-US" altLang="zh-TW" dirty="0">
                <a:solidFill>
                  <a:schemeClr val="bg1"/>
                </a:solidFill>
              </a:rPr>
              <a:t>Cooking </a:t>
            </a:r>
            <a:r>
              <a:rPr lang="en-US" altLang="zh-TW" dirty="0" smtClean="0">
                <a:solidFill>
                  <a:schemeClr val="bg1"/>
                </a:solidFill>
              </a:rPr>
              <a:t>Assistant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53920" y="6172431"/>
            <a:ext cx="5613824" cy="99523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</a:rPr>
              <a:t>吳芳　　　  黃漢威　　  林詩芩</a:t>
            </a:r>
            <a:endParaRPr lang="en-US" altLang="zh-TW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t="1921" r="16416" b="8097"/>
          <a:stretch/>
        </p:blipFill>
        <p:spPr>
          <a:xfrm>
            <a:off x="7617605" y="4091816"/>
            <a:ext cx="1954718" cy="2069702"/>
          </a:xfrm>
          <a:prstGeom prst="ellipse">
            <a:avLst/>
          </a:prstGeom>
          <a:effectLst>
            <a:softEdge rad="38100"/>
          </a:effectLst>
        </p:spPr>
      </p:pic>
      <p:pic>
        <p:nvPicPr>
          <p:cNvPr id="37" name="Picture 2" descr="https://lh5.googleusercontent.com/2rdL10-kX77m4FMf5zqYXe3hwY8wIqKntD-k38IMYu5sM88Bnm6XLlzv7S6kYgV8urd7Bnu_X6ONTOa62zE2sQgU_jWdAMr3Su0t5pMLIE5iCUkUIvVR9DBeduPrGFMARF4HbMDnb_Q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27469" r="12028" b="28773"/>
          <a:stretch/>
        </p:blipFill>
        <p:spPr bwMode="auto">
          <a:xfrm>
            <a:off x="5561743" y="4080234"/>
            <a:ext cx="1966802" cy="2065142"/>
          </a:xfrm>
          <a:prstGeom prst="ellipse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 txBox="1">
            <a:spLocks/>
          </p:cNvSpPr>
          <p:nvPr/>
        </p:nvSpPr>
        <p:spPr>
          <a:xfrm>
            <a:off x="392490" y="59224"/>
            <a:ext cx="7919406" cy="1517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HCI+D Assignment 2</a:t>
            </a:r>
          </a:p>
          <a:p>
            <a:pPr>
              <a:lnSpc>
                <a:spcPct val="120000"/>
              </a:lnSpc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#POVs, HMWs, and Experience Prototypes</a:t>
            </a:r>
          </a:p>
        </p:txBody>
      </p:sp>
      <p:sp>
        <p:nvSpPr>
          <p:cNvPr id="40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 txBox="1">
            <a:spLocks/>
          </p:cNvSpPr>
          <p:nvPr/>
        </p:nvSpPr>
        <p:spPr>
          <a:xfrm>
            <a:off x="1348911" y="4882408"/>
            <a:ext cx="2544279" cy="8570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600" dirty="0" smtClean="0">
                <a:solidFill>
                  <a:schemeClr val="bg1"/>
                </a:solidFill>
              </a:rPr>
              <a:t>Team 7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https://lh4.googleusercontent.com/hXSfmNdoCYyJm9-SCZ9waXeQfzeo_MEKyylytT-E4JkRgHx6mNH-t1qPnlzf61hoPmK5ylFPD05DYCGDpq53bieIoFcK805i11f-XPfmCJQlpmNAIcwNU6YnYhyhNenR-WxopWHgflU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1" t="188" r="15574" b="-188"/>
          <a:stretch/>
        </p:blipFill>
        <p:spPr bwMode="auto">
          <a:xfrm>
            <a:off x="9654269" y="4108048"/>
            <a:ext cx="2004331" cy="2044325"/>
          </a:xfrm>
          <a:prstGeom prst="ellipse">
            <a:avLst/>
          </a:prstGeom>
          <a:ln>
            <a:noFill/>
          </a:ln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5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5"/>
    </mc:Choice>
    <mc:Fallback>
      <p:transition spd="slow" advTm="104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289" y="339509"/>
            <a:ext cx="11573197" cy="72424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/>
              <a:t>Best HMW 3</a:t>
            </a:r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9231872" y="502148"/>
            <a:ext cx="2142219" cy="2141211"/>
            <a:chOff x="980625" y="2308633"/>
            <a:chExt cx="3446080" cy="34444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55E4E6-0D6C-486A-9065-405D849E03B6}"/>
                </a:ext>
              </a:extLst>
            </p:cNvPr>
            <p:cNvGrpSpPr/>
            <p:nvPr/>
          </p:nvGrpSpPr>
          <p:grpSpPr>
            <a:xfrm>
              <a:off x="980625" y="2308633"/>
              <a:ext cx="3446080" cy="3444458"/>
              <a:chOff x="3526795" y="1849288"/>
              <a:chExt cx="4419549" cy="441747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1F1FD4E-23F2-4A33-9F79-3945D1400CB5}"/>
                  </a:ext>
                </a:extLst>
              </p:cNvPr>
              <p:cNvSpPr/>
              <p:nvPr/>
            </p:nvSpPr>
            <p:spPr>
              <a:xfrm rot="3000000">
                <a:off x="3459693" y="1916390"/>
                <a:ext cx="4417470" cy="4283265"/>
              </a:xfrm>
              <a:custGeom>
                <a:avLst/>
                <a:gdLst>
                  <a:gd name="connsiteX0" fmla="*/ 407554 w 4417470"/>
                  <a:gd name="connsiteY0" fmla="*/ 44466 h 4283265"/>
                  <a:gd name="connsiteX1" fmla="*/ 534399 w 4417470"/>
                  <a:gd name="connsiteY1" fmla="*/ 969 h 4283265"/>
                  <a:gd name="connsiteX2" fmla="*/ 2073870 w 4417470"/>
                  <a:gd name="connsiteY2" fmla="*/ 171489 h 4283265"/>
                  <a:gd name="connsiteX3" fmla="*/ 2077417 w 4417470"/>
                  <a:gd name="connsiteY3" fmla="*/ 153919 h 4283265"/>
                  <a:gd name="connsiteX4" fmla="*/ 2247705 w 4417470"/>
                  <a:gd name="connsiteY4" fmla="*/ 41045 h 4283265"/>
                  <a:gd name="connsiteX5" fmla="*/ 4232659 w 4417470"/>
                  <a:gd name="connsiteY5" fmla="*/ 41045 h 4283265"/>
                  <a:gd name="connsiteX6" fmla="*/ 4417470 w 4417470"/>
                  <a:gd name="connsiteY6" fmla="*/ 225856 h 4283265"/>
                  <a:gd name="connsiteX7" fmla="*/ 4417470 w 4417470"/>
                  <a:gd name="connsiteY7" fmla="*/ 2210810 h 4283265"/>
                  <a:gd name="connsiteX8" fmla="*/ 4232659 w 4417470"/>
                  <a:gd name="connsiteY8" fmla="*/ 2395621 h 4283265"/>
                  <a:gd name="connsiteX9" fmla="*/ 3889560 w 4417470"/>
                  <a:gd name="connsiteY9" fmla="*/ 2395621 h 4283265"/>
                  <a:gd name="connsiteX10" fmla="*/ 3893603 w 4417470"/>
                  <a:gd name="connsiteY10" fmla="*/ 2403332 h 4283265"/>
                  <a:gd name="connsiteX11" fmla="*/ 3899144 w 4417470"/>
                  <a:gd name="connsiteY11" fmla="*/ 2465500 h 4283265"/>
                  <a:gd name="connsiteX12" fmla="*/ 3713292 w 4417470"/>
                  <a:gd name="connsiteY12" fmla="*/ 4143380 h 4283265"/>
                  <a:gd name="connsiteX13" fmla="*/ 3539768 w 4417470"/>
                  <a:gd name="connsiteY13" fmla="*/ 4282296 h 4283265"/>
                  <a:gd name="connsiteX14" fmla="*/ 1861885 w 4417470"/>
                  <a:gd name="connsiteY14" fmla="*/ 4096444 h 4283265"/>
                  <a:gd name="connsiteX15" fmla="*/ 1722969 w 4417470"/>
                  <a:gd name="connsiteY15" fmla="*/ 3922920 h 4283265"/>
                  <a:gd name="connsiteX16" fmla="*/ 1723732 w 4417470"/>
                  <a:gd name="connsiteY16" fmla="*/ 3916028 h 4283265"/>
                  <a:gd name="connsiteX17" fmla="*/ 139886 w 4417470"/>
                  <a:gd name="connsiteY17" fmla="*/ 3740592 h 4283265"/>
                  <a:gd name="connsiteX18" fmla="*/ 969 w 4417470"/>
                  <a:gd name="connsiteY18" fmla="*/ 3567067 h 4283265"/>
                  <a:gd name="connsiteX19" fmla="*/ 186576 w 4417470"/>
                  <a:gd name="connsiteY19" fmla="*/ 1891401 h 4283265"/>
                  <a:gd name="connsiteX20" fmla="*/ 180564 w 4417470"/>
                  <a:gd name="connsiteY20" fmla="*/ 1879933 h 4283265"/>
                  <a:gd name="connsiteX21" fmla="*/ 175023 w 4417470"/>
                  <a:gd name="connsiteY21" fmla="*/ 1817766 h 4283265"/>
                  <a:gd name="connsiteX22" fmla="*/ 360874 w 4417470"/>
                  <a:gd name="connsiteY22" fmla="*/ 139885 h 4283265"/>
                  <a:gd name="connsiteX23" fmla="*/ 379887 w 4417470"/>
                  <a:gd name="connsiteY23" fmla="*/ 80437 h 4283265"/>
                  <a:gd name="connsiteX24" fmla="*/ 407554 w 4417470"/>
                  <a:gd name="connsiteY24" fmla="*/ 44466 h 428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17470" h="4283265">
                    <a:moveTo>
                      <a:pt x="407554" y="44466"/>
                    </a:moveTo>
                    <a:cubicBezTo>
                      <a:pt x="440053" y="12920"/>
                      <a:pt x="485867" y="-4407"/>
                      <a:pt x="534399" y="969"/>
                    </a:cubicBezTo>
                    <a:lnTo>
                      <a:pt x="2073870" y="171489"/>
                    </a:lnTo>
                    <a:lnTo>
                      <a:pt x="2077417" y="153919"/>
                    </a:lnTo>
                    <a:cubicBezTo>
                      <a:pt x="2105473" y="87588"/>
                      <a:pt x="2171154" y="41045"/>
                      <a:pt x="2247705" y="41045"/>
                    </a:cubicBezTo>
                    <a:lnTo>
                      <a:pt x="4232659" y="41045"/>
                    </a:lnTo>
                    <a:cubicBezTo>
                      <a:pt x="4334727" y="41045"/>
                      <a:pt x="4417470" y="123788"/>
                      <a:pt x="4417470" y="225856"/>
                    </a:cubicBezTo>
                    <a:lnTo>
                      <a:pt x="4417470" y="2210810"/>
                    </a:lnTo>
                    <a:cubicBezTo>
                      <a:pt x="4417470" y="2312878"/>
                      <a:pt x="4334727" y="2395621"/>
                      <a:pt x="4232659" y="2395621"/>
                    </a:cubicBezTo>
                    <a:lnTo>
                      <a:pt x="3889560" y="2395621"/>
                    </a:lnTo>
                    <a:lnTo>
                      <a:pt x="3893603" y="2403332"/>
                    </a:lnTo>
                    <a:cubicBezTo>
                      <a:pt x="3899438" y="2422898"/>
                      <a:pt x="3901533" y="2443930"/>
                      <a:pt x="3899144" y="2465500"/>
                    </a:cubicBezTo>
                    <a:lnTo>
                      <a:pt x="3713292" y="4143380"/>
                    </a:lnTo>
                    <a:cubicBezTo>
                      <a:pt x="3703736" y="4229658"/>
                      <a:pt x="3626046" y="4291853"/>
                      <a:pt x="3539768" y="4282296"/>
                    </a:cubicBezTo>
                    <a:lnTo>
                      <a:pt x="1861885" y="4096444"/>
                    </a:lnTo>
                    <a:cubicBezTo>
                      <a:pt x="1775607" y="4086888"/>
                      <a:pt x="1713412" y="4009198"/>
                      <a:pt x="1722969" y="3922920"/>
                    </a:cubicBezTo>
                    <a:lnTo>
                      <a:pt x="1723732" y="3916028"/>
                    </a:lnTo>
                    <a:lnTo>
                      <a:pt x="139886" y="3740592"/>
                    </a:lnTo>
                    <a:cubicBezTo>
                      <a:pt x="53608" y="3731035"/>
                      <a:pt x="-8587" y="3653346"/>
                      <a:pt x="969" y="3567067"/>
                    </a:cubicBezTo>
                    <a:lnTo>
                      <a:pt x="186576" y="1891401"/>
                    </a:lnTo>
                    <a:lnTo>
                      <a:pt x="180564" y="1879933"/>
                    </a:lnTo>
                    <a:cubicBezTo>
                      <a:pt x="174729" y="1860368"/>
                      <a:pt x="172633" y="1839335"/>
                      <a:pt x="175023" y="1817766"/>
                    </a:cubicBezTo>
                    <a:lnTo>
                      <a:pt x="360874" y="139885"/>
                    </a:lnTo>
                    <a:cubicBezTo>
                      <a:pt x="363264" y="118316"/>
                      <a:pt x="369911" y="98252"/>
                      <a:pt x="379887" y="80437"/>
                    </a:cubicBezTo>
                    <a:cubicBezTo>
                      <a:pt x="387368" y="67076"/>
                      <a:pt x="396721" y="54981"/>
                      <a:pt x="407554" y="4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9761C78B-A14B-4184-A518-FB7A7942FB35}"/>
                  </a:ext>
                </a:extLst>
              </p:cNvPr>
              <p:cNvSpPr/>
              <p:nvPr/>
            </p:nvSpPr>
            <p:spPr>
              <a:xfrm rot="3000000">
                <a:off x="6117544" y="3344603"/>
                <a:ext cx="1828800" cy="1828800"/>
              </a:xfrm>
              <a:prstGeom prst="roundRect">
                <a:avLst>
                  <a:gd name="adj" fmla="val 7849"/>
                </a:avLst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" name="Rounded Rectangle 46">
                <a:extLst>
                  <a:ext uri="{FF2B5EF4-FFF2-40B4-BE49-F238E27FC236}">
                    <a16:creationId xmlns:a16="http://schemas.microsoft.com/office/drawing/2014/main" id="{494459EF-B1CF-4051-A801-66A1549E96A5}"/>
                  </a:ext>
                </a:extLst>
              </p:cNvPr>
              <p:cNvSpPr/>
              <p:nvPr/>
            </p:nvSpPr>
            <p:spPr>
              <a:xfrm rot="3379239">
                <a:off x="3630548" y="2874807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" name="Rounded Rectangle 48">
                <a:extLst>
                  <a:ext uri="{FF2B5EF4-FFF2-40B4-BE49-F238E27FC236}">
                    <a16:creationId xmlns:a16="http://schemas.microsoft.com/office/drawing/2014/main" id="{68DC23E8-7BA3-423D-90E4-0E3F38C4793E}"/>
                  </a:ext>
                </a:extLst>
              </p:cNvPr>
              <p:cNvSpPr/>
              <p:nvPr/>
            </p:nvSpPr>
            <p:spPr>
              <a:xfrm rot="3379239">
                <a:off x="5082470" y="1883710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" name="Rounded Rectangle 54">
                <a:extLst>
                  <a:ext uri="{FF2B5EF4-FFF2-40B4-BE49-F238E27FC236}">
                    <a16:creationId xmlns:a16="http://schemas.microsoft.com/office/drawing/2014/main" id="{9C946BA1-7045-4E7D-86E9-BBC6F8D67177}"/>
                  </a:ext>
                </a:extLst>
              </p:cNvPr>
              <p:cNvSpPr/>
              <p:nvPr/>
            </p:nvSpPr>
            <p:spPr>
              <a:xfrm rot="3379239">
                <a:off x="4464829" y="4422673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2FBE81-409D-463F-88C6-A09EF7935281}"/>
                </a:ext>
              </a:extLst>
            </p:cNvPr>
            <p:cNvSpPr/>
            <p:nvPr/>
          </p:nvSpPr>
          <p:spPr>
            <a:xfrm rot="19136066">
              <a:off x="3520398" y="3694356"/>
              <a:ext cx="520618" cy="1204372"/>
            </a:xfrm>
            <a:custGeom>
              <a:avLst/>
              <a:gdLst>
                <a:gd name="connsiteX0" fmla="*/ 422190 w 520618"/>
                <a:gd name="connsiteY0" fmla="*/ 101446 h 1204372"/>
                <a:gd name="connsiteX1" fmla="*/ 401765 w 520618"/>
                <a:gd name="connsiteY1" fmla="*/ 118467 h 1204372"/>
                <a:gd name="connsiteX2" fmla="*/ 401765 w 520618"/>
                <a:gd name="connsiteY2" fmla="*/ 559653 h 1204372"/>
                <a:gd name="connsiteX3" fmla="*/ 422190 w 520618"/>
                <a:gd name="connsiteY3" fmla="*/ 576674 h 1204372"/>
                <a:gd name="connsiteX4" fmla="*/ 442615 w 520618"/>
                <a:gd name="connsiteY4" fmla="*/ 559653 h 1204372"/>
                <a:gd name="connsiteX5" fmla="*/ 442615 w 520618"/>
                <a:gd name="connsiteY5" fmla="*/ 118467 h 1204372"/>
                <a:gd name="connsiteX6" fmla="*/ 422190 w 520618"/>
                <a:gd name="connsiteY6" fmla="*/ 101446 h 1204372"/>
                <a:gd name="connsiteX7" fmla="*/ 342532 w 520618"/>
                <a:gd name="connsiteY7" fmla="*/ 101446 h 1204372"/>
                <a:gd name="connsiteX8" fmla="*/ 322107 w 520618"/>
                <a:gd name="connsiteY8" fmla="*/ 118467 h 1204372"/>
                <a:gd name="connsiteX9" fmla="*/ 322107 w 520618"/>
                <a:gd name="connsiteY9" fmla="*/ 559653 h 1204372"/>
                <a:gd name="connsiteX10" fmla="*/ 342532 w 520618"/>
                <a:gd name="connsiteY10" fmla="*/ 576674 h 1204372"/>
                <a:gd name="connsiteX11" fmla="*/ 362957 w 520618"/>
                <a:gd name="connsiteY11" fmla="*/ 559653 h 1204372"/>
                <a:gd name="connsiteX12" fmla="*/ 362957 w 520618"/>
                <a:gd name="connsiteY12" fmla="*/ 118467 h 1204372"/>
                <a:gd name="connsiteX13" fmla="*/ 342532 w 520618"/>
                <a:gd name="connsiteY13" fmla="*/ 101446 h 1204372"/>
                <a:gd name="connsiteX14" fmla="*/ 262873 w 520618"/>
                <a:gd name="connsiteY14" fmla="*/ 101446 h 1204372"/>
                <a:gd name="connsiteX15" fmla="*/ 242448 w 520618"/>
                <a:gd name="connsiteY15" fmla="*/ 118467 h 1204372"/>
                <a:gd name="connsiteX16" fmla="*/ 242448 w 520618"/>
                <a:gd name="connsiteY16" fmla="*/ 559653 h 1204372"/>
                <a:gd name="connsiteX17" fmla="*/ 262873 w 520618"/>
                <a:gd name="connsiteY17" fmla="*/ 576674 h 1204372"/>
                <a:gd name="connsiteX18" fmla="*/ 283298 w 520618"/>
                <a:gd name="connsiteY18" fmla="*/ 559653 h 1204372"/>
                <a:gd name="connsiteX19" fmla="*/ 283298 w 520618"/>
                <a:gd name="connsiteY19" fmla="*/ 118467 h 1204372"/>
                <a:gd name="connsiteX20" fmla="*/ 262873 w 520618"/>
                <a:gd name="connsiteY20" fmla="*/ 101446 h 1204372"/>
                <a:gd name="connsiteX21" fmla="*/ 183214 w 520618"/>
                <a:gd name="connsiteY21" fmla="*/ 101446 h 1204372"/>
                <a:gd name="connsiteX22" fmla="*/ 162789 w 520618"/>
                <a:gd name="connsiteY22" fmla="*/ 118467 h 1204372"/>
                <a:gd name="connsiteX23" fmla="*/ 162789 w 520618"/>
                <a:gd name="connsiteY23" fmla="*/ 559653 h 1204372"/>
                <a:gd name="connsiteX24" fmla="*/ 183214 w 520618"/>
                <a:gd name="connsiteY24" fmla="*/ 576674 h 1204372"/>
                <a:gd name="connsiteX25" fmla="*/ 203639 w 520618"/>
                <a:gd name="connsiteY25" fmla="*/ 559653 h 1204372"/>
                <a:gd name="connsiteX26" fmla="*/ 203639 w 520618"/>
                <a:gd name="connsiteY26" fmla="*/ 118467 h 1204372"/>
                <a:gd name="connsiteX27" fmla="*/ 183214 w 520618"/>
                <a:gd name="connsiteY27" fmla="*/ 101446 h 1204372"/>
                <a:gd name="connsiteX28" fmla="*/ 103556 w 520618"/>
                <a:gd name="connsiteY28" fmla="*/ 101446 h 1204372"/>
                <a:gd name="connsiteX29" fmla="*/ 83130 w 520618"/>
                <a:gd name="connsiteY29" fmla="*/ 118467 h 1204372"/>
                <a:gd name="connsiteX30" fmla="*/ 83130 w 520618"/>
                <a:gd name="connsiteY30" fmla="*/ 559653 h 1204372"/>
                <a:gd name="connsiteX31" fmla="*/ 103556 w 520618"/>
                <a:gd name="connsiteY31" fmla="*/ 576674 h 1204372"/>
                <a:gd name="connsiteX32" fmla="*/ 123981 w 520618"/>
                <a:gd name="connsiteY32" fmla="*/ 559653 h 1204372"/>
                <a:gd name="connsiteX33" fmla="*/ 123981 w 520618"/>
                <a:gd name="connsiteY33" fmla="*/ 118467 h 1204372"/>
                <a:gd name="connsiteX34" fmla="*/ 103556 w 520618"/>
                <a:gd name="connsiteY34" fmla="*/ 101446 h 1204372"/>
                <a:gd name="connsiteX35" fmla="*/ 164151 w 520618"/>
                <a:gd name="connsiteY35" fmla="*/ 0 h 1204372"/>
                <a:gd name="connsiteX36" fmla="*/ 356829 w 520618"/>
                <a:gd name="connsiteY36" fmla="*/ 0 h 1204372"/>
                <a:gd name="connsiteX37" fmla="*/ 519551 w 520618"/>
                <a:gd name="connsiteY37" fmla="*/ 163402 h 1204372"/>
                <a:gd name="connsiteX38" fmla="*/ 492317 w 520618"/>
                <a:gd name="connsiteY38" fmla="*/ 560334 h 1204372"/>
                <a:gd name="connsiteX39" fmla="*/ 417425 w 520618"/>
                <a:gd name="connsiteY39" fmla="*/ 635227 h 1204372"/>
                <a:gd name="connsiteX40" fmla="*/ 294873 w 520618"/>
                <a:gd name="connsiteY40" fmla="*/ 635227 h 1204372"/>
                <a:gd name="connsiteX41" fmla="*/ 294873 w 520618"/>
                <a:gd name="connsiteY41" fmla="*/ 979686 h 1204372"/>
                <a:gd name="connsiteX42" fmla="*/ 333721 w 520618"/>
                <a:gd name="connsiteY42" fmla="*/ 979686 h 1204372"/>
                <a:gd name="connsiteX43" fmla="*/ 333721 w 520618"/>
                <a:gd name="connsiteY43" fmla="*/ 1204372 h 1204372"/>
                <a:gd name="connsiteX44" fmla="*/ 198737 w 520618"/>
                <a:gd name="connsiteY44" fmla="*/ 1204372 h 1204372"/>
                <a:gd name="connsiteX45" fmla="*/ 198737 w 520618"/>
                <a:gd name="connsiteY45" fmla="*/ 979686 h 1204372"/>
                <a:gd name="connsiteX46" fmla="*/ 230192 w 520618"/>
                <a:gd name="connsiteY46" fmla="*/ 979686 h 1204372"/>
                <a:gd name="connsiteX47" fmla="*/ 230192 w 520618"/>
                <a:gd name="connsiteY47" fmla="*/ 635227 h 1204372"/>
                <a:gd name="connsiteX48" fmla="*/ 102875 w 520618"/>
                <a:gd name="connsiteY48" fmla="*/ 635227 h 1204372"/>
                <a:gd name="connsiteX49" fmla="*/ 27982 w 520618"/>
                <a:gd name="connsiteY49" fmla="*/ 560334 h 1204372"/>
                <a:gd name="connsiteX50" fmla="*/ 749 w 520618"/>
                <a:gd name="connsiteY50" fmla="*/ 163402 h 1204372"/>
                <a:gd name="connsiteX51" fmla="*/ 164151 w 520618"/>
                <a:gd name="connsiteY51" fmla="*/ 0 h 120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20618" h="1204372">
                  <a:moveTo>
                    <a:pt x="422190" y="101446"/>
                  </a:moveTo>
                  <a:cubicBezTo>
                    <a:pt x="411297" y="101446"/>
                    <a:pt x="401765" y="108935"/>
                    <a:pt x="401765" y="118467"/>
                  </a:cubicBezTo>
                  <a:lnTo>
                    <a:pt x="401765" y="559653"/>
                  </a:lnTo>
                  <a:cubicBezTo>
                    <a:pt x="401765" y="569184"/>
                    <a:pt x="410616" y="576674"/>
                    <a:pt x="422190" y="576674"/>
                  </a:cubicBezTo>
                  <a:cubicBezTo>
                    <a:pt x="433084" y="576674"/>
                    <a:pt x="442615" y="569184"/>
                    <a:pt x="442615" y="559653"/>
                  </a:cubicBezTo>
                  <a:lnTo>
                    <a:pt x="442615" y="118467"/>
                  </a:lnTo>
                  <a:cubicBezTo>
                    <a:pt x="442615" y="108935"/>
                    <a:pt x="433764" y="101446"/>
                    <a:pt x="422190" y="101446"/>
                  </a:cubicBezTo>
                  <a:close/>
                  <a:moveTo>
                    <a:pt x="342532" y="101446"/>
                  </a:moveTo>
                  <a:cubicBezTo>
                    <a:pt x="331638" y="101446"/>
                    <a:pt x="322107" y="108935"/>
                    <a:pt x="322107" y="118467"/>
                  </a:cubicBezTo>
                  <a:lnTo>
                    <a:pt x="322107" y="559653"/>
                  </a:lnTo>
                  <a:cubicBezTo>
                    <a:pt x="322107" y="569184"/>
                    <a:pt x="330957" y="576674"/>
                    <a:pt x="342532" y="576674"/>
                  </a:cubicBezTo>
                  <a:cubicBezTo>
                    <a:pt x="353425" y="576674"/>
                    <a:pt x="362957" y="569184"/>
                    <a:pt x="362957" y="559653"/>
                  </a:cubicBezTo>
                  <a:lnTo>
                    <a:pt x="362957" y="118467"/>
                  </a:lnTo>
                  <a:cubicBezTo>
                    <a:pt x="362957" y="108935"/>
                    <a:pt x="354106" y="101446"/>
                    <a:pt x="342532" y="101446"/>
                  </a:cubicBezTo>
                  <a:close/>
                  <a:moveTo>
                    <a:pt x="262873" y="101446"/>
                  </a:moveTo>
                  <a:cubicBezTo>
                    <a:pt x="251979" y="101446"/>
                    <a:pt x="242448" y="108935"/>
                    <a:pt x="242448" y="118467"/>
                  </a:cubicBezTo>
                  <a:lnTo>
                    <a:pt x="242448" y="559653"/>
                  </a:lnTo>
                  <a:cubicBezTo>
                    <a:pt x="242448" y="569184"/>
                    <a:pt x="251298" y="576674"/>
                    <a:pt x="262873" y="576674"/>
                  </a:cubicBezTo>
                  <a:cubicBezTo>
                    <a:pt x="273766" y="576674"/>
                    <a:pt x="283298" y="569184"/>
                    <a:pt x="283298" y="559653"/>
                  </a:cubicBezTo>
                  <a:lnTo>
                    <a:pt x="283298" y="118467"/>
                  </a:lnTo>
                  <a:cubicBezTo>
                    <a:pt x="283298" y="108935"/>
                    <a:pt x="274448" y="101446"/>
                    <a:pt x="262873" y="101446"/>
                  </a:cubicBezTo>
                  <a:close/>
                  <a:moveTo>
                    <a:pt x="183214" y="101446"/>
                  </a:moveTo>
                  <a:cubicBezTo>
                    <a:pt x="172321" y="101446"/>
                    <a:pt x="162789" y="108935"/>
                    <a:pt x="162789" y="118467"/>
                  </a:cubicBezTo>
                  <a:lnTo>
                    <a:pt x="162789" y="559653"/>
                  </a:lnTo>
                  <a:cubicBezTo>
                    <a:pt x="162789" y="569184"/>
                    <a:pt x="171640" y="576674"/>
                    <a:pt x="183214" y="576674"/>
                  </a:cubicBezTo>
                  <a:cubicBezTo>
                    <a:pt x="194107" y="576674"/>
                    <a:pt x="203639" y="569184"/>
                    <a:pt x="203639" y="559653"/>
                  </a:cubicBezTo>
                  <a:lnTo>
                    <a:pt x="203639" y="118467"/>
                  </a:lnTo>
                  <a:cubicBezTo>
                    <a:pt x="203639" y="108935"/>
                    <a:pt x="194789" y="101446"/>
                    <a:pt x="183214" y="101446"/>
                  </a:cubicBezTo>
                  <a:close/>
                  <a:moveTo>
                    <a:pt x="103556" y="101446"/>
                  </a:moveTo>
                  <a:cubicBezTo>
                    <a:pt x="92662" y="101446"/>
                    <a:pt x="83130" y="108935"/>
                    <a:pt x="83130" y="118467"/>
                  </a:cubicBezTo>
                  <a:lnTo>
                    <a:pt x="83130" y="559653"/>
                  </a:lnTo>
                  <a:cubicBezTo>
                    <a:pt x="83130" y="569184"/>
                    <a:pt x="91981" y="576674"/>
                    <a:pt x="103556" y="576674"/>
                  </a:cubicBezTo>
                  <a:cubicBezTo>
                    <a:pt x="114449" y="576674"/>
                    <a:pt x="123981" y="569184"/>
                    <a:pt x="123981" y="559653"/>
                  </a:cubicBezTo>
                  <a:lnTo>
                    <a:pt x="123981" y="118467"/>
                  </a:lnTo>
                  <a:cubicBezTo>
                    <a:pt x="123981" y="108935"/>
                    <a:pt x="115130" y="101446"/>
                    <a:pt x="103556" y="101446"/>
                  </a:cubicBezTo>
                  <a:close/>
                  <a:moveTo>
                    <a:pt x="164151" y="0"/>
                  </a:moveTo>
                  <a:lnTo>
                    <a:pt x="356829" y="0"/>
                  </a:lnTo>
                  <a:cubicBezTo>
                    <a:pt x="446700" y="0"/>
                    <a:pt x="531125" y="25872"/>
                    <a:pt x="519551" y="163402"/>
                  </a:cubicBezTo>
                  <a:lnTo>
                    <a:pt x="492317" y="560334"/>
                  </a:lnTo>
                  <a:cubicBezTo>
                    <a:pt x="492317" y="601184"/>
                    <a:pt x="458956" y="635227"/>
                    <a:pt x="417425" y="635227"/>
                  </a:cubicBezTo>
                  <a:lnTo>
                    <a:pt x="294873" y="635227"/>
                  </a:lnTo>
                  <a:lnTo>
                    <a:pt x="294873" y="979686"/>
                  </a:lnTo>
                  <a:lnTo>
                    <a:pt x="333721" y="979686"/>
                  </a:lnTo>
                  <a:lnTo>
                    <a:pt x="333721" y="1204372"/>
                  </a:lnTo>
                  <a:lnTo>
                    <a:pt x="198737" y="1204372"/>
                  </a:lnTo>
                  <a:lnTo>
                    <a:pt x="198737" y="979686"/>
                  </a:lnTo>
                  <a:lnTo>
                    <a:pt x="230192" y="979686"/>
                  </a:lnTo>
                  <a:lnTo>
                    <a:pt x="230192" y="635227"/>
                  </a:lnTo>
                  <a:lnTo>
                    <a:pt x="102875" y="635227"/>
                  </a:lnTo>
                  <a:cubicBezTo>
                    <a:pt x="62025" y="635227"/>
                    <a:pt x="27982" y="601865"/>
                    <a:pt x="27982" y="560334"/>
                  </a:cubicBezTo>
                  <a:lnTo>
                    <a:pt x="749" y="163402"/>
                  </a:lnTo>
                  <a:cubicBezTo>
                    <a:pt x="-8784" y="24510"/>
                    <a:pt x="74279" y="0"/>
                    <a:pt x="164151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BB6E81-4AE2-4BAC-A1C9-EEFBE8ABCA1D}"/>
                </a:ext>
              </a:extLst>
            </p:cNvPr>
            <p:cNvGrpSpPr/>
            <p:nvPr/>
          </p:nvGrpSpPr>
          <p:grpSpPr>
            <a:xfrm rot="19466094">
              <a:off x="2197182" y="4365378"/>
              <a:ext cx="242475" cy="1112379"/>
              <a:chOff x="9535303" y="2616201"/>
              <a:chExt cx="429088" cy="1968489"/>
            </a:xfrm>
            <a:solidFill>
              <a:schemeClr val="bg1"/>
            </a:solidFill>
          </p:grpSpPr>
          <p:grpSp>
            <p:nvGrpSpPr>
              <p:cNvPr id="33" name="그룹 19">
                <a:extLst>
                  <a:ext uri="{FF2B5EF4-FFF2-40B4-BE49-F238E27FC236}">
                    <a16:creationId xmlns:a16="http://schemas.microsoft.com/office/drawing/2014/main" id="{B97667B7-290C-4365-9533-32B991607D79}"/>
                  </a:ext>
                </a:extLst>
              </p:cNvPr>
              <p:cNvGrpSpPr/>
              <p:nvPr/>
            </p:nvGrpSpPr>
            <p:grpSpPr>
              <a:xfrm rot="19313868">
                <a:off x="9535303" y="2740910"/>
                <a:ext cx="283914" cy="1814358"/>
                <a:chOff x="1055023" y="2447150"/>
                <a:chExt cx="489227" cy="3126412"/>
              </a:xfrm>
              <a:grpFill/>
              <a:effectLst/>
            </p:grpSpPr>
            <p:grpSp>
              <p:nvGrpSpPr>
                <p:cNvPr id="34" name="그룹 20">
                  <a:extLst>
                    <a:ext uri="{FF2B5EF4-FFF2-40B4-BE49-F238E27FC236}">
                      <a16:creationId xmlns:a16="http://schemas.microsoft.com/office/drawing/2014/main" id="{D56575B5-D0AC-408C-855C-2ED7644ECCF1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8"/>
                  <a:chOff x="4360431" y="3515651"/>
                  <a:chExt cx="208870" cy="1909569"/>
                </a:xfrm>
                <a:grpFill/>
              </p:grpSpPr>
              <p:sp>
                <p:nvSpPr>
                  <p:cNvPr id="36" name="사다리꼴 22">
                    <a:extLst>
                      <a:ext uri="{FF2B5EF4-FFF2-40B4-BE49-F238E27FC236}">
                        <a16:creationId xmlns:a16="http://schemas.microsoft.com/office/drawing/2014/main" id="{3F89AA32-E109-4475-8EEA-2F35EED3F72D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" name="타원 23">
                    <a:extLst>
                      <a:ext uri="{FF2B5EF4-FFF2-40B4-BE49-F238E27FC236}">
                        <a16:creationId xmlns:a16="http://schemas.microsoft.com/office/drawing/2014/main" id="{601F9390-6C0D-434A-AAD9-7568AEE3AE5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5" name="자유형: 도형 21">
                  <a:extLst>
                    <a:ext uri="{FF2B5EF4-FFF2-40B4-BE49-F238E27FC236}">
                      <a16:creationId xmlns:a16="http://schemas.microsoft.com/office/drawing/2014/main" id="{CEB199C5-5FC8-466B-9A57-7B4DBA1BEC7C}"/>
                    </a:ext>
                  </a:extLst>
                </p:cNvPr>
                <p:cNvSpPr/>
                <p:nvPr/>
              </p:nvSpPr>
              <p:spPr>
                <a:xfrm>
                  <a:off x="1055023" y="2447150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" name="그룹 24">
                <a:extLst>
                  <a:ext uri="{FF2B5EF4-FFF2-40B4-BE49-F238E27FC236}">
                    <a16:creationId xmlns:a16="http://schemas.microsoft.com/office/drawing/2014/main" id="{005E4078-1D0C-4BDC-A31C-0E2FE218CCFF}"/>
                  </a:ext>
                </a:extLst>
              </p:cNvPr>
              <p:cNvGrpSpPr/>
              <p:nvPr/>
            </p:nvGrpSpPr>
            <p:grpSpPr>
              <a:xfrm rot="2286132" flipH="1">
                <a:off x="9758353" y="2616201"/>
                <a:ext cx="206038" cy="1968489"/>
                <a:chOff x="10476289" y="295275"/>
                <a:chExt cx="567209" cy="6132426"/>
              </a:xfrm>
              <a:grpFill/>
              <a:effectLst/>
            </p:grpSpPr>
            <p:grpSp>
              <p:nvGrpSpPr>
                <p:cNvPr id="39" name="그룹 25">
                  <a:extLst>
                    <a:ext uri="{FF2B5EF4-FFF2-40B4-BE49-F238E27FC236}">
                      <a16:creationId xmlns:a16="http://schemas.microsoft.com/office/drawing/2014/main" id="{B2B21BCC-C7EC-4BF5-922E-86D99AE2A561}"/>
                    </a:ext>
                  </a:extLst>
                </p:cNvPr>
                <p:cNvGrpSpPr/>
                <p:nvPr/>
              </p:nvGrpSpPr>
              <p:grpSpPr>
                <a:xfrm>
                  <a:off x="10690850" y="3203660"/>
                  <a:ext cx="352648" cy="3224041"/>
                  <a:chOff x="3737748" y="3214934"/>
                  <a:chExt cx="352648" cy="3224042"/>
                </a:xfrm>
                <a:grpFill/>
              </p:grpSpPr>
              <p:sp>
                <p:nvSpPr>
                  <p:cNvPr id="41" name="사다리꼴 27">
                    <a:extLst>
                      <a:ext uri="{FF2B5EF4-FFF2-40B4-BE49-F238E27FC236}">
                        <a16:creationId xmlns:a16="http://schemas.microsoft.com/office/drawing/2014/main" id="{10D3EACB-599D-4376-83F1-108C6F9D0220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28">
                    <a:extLst>
                      <a:ext uri="{FF2B5EF4-FFF2-40B4-BE49-F238E27FC236}">
                        <a16:creationId xmlns:a16="http://schemas.microsoft.com/office/drawing/2014/main" id="{D3B60DBE-4E99-4276-BCE9-1D56E60D3B03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0" name="자유형: 도형 26">
                  <a:extLst>
                    <a:ext uri="{FF2B5EF4-FFF2-40B4-BE49-F238E27FC236}">
                      <a16:creationId xmlns:a16="http://schemas.microsoft.com/office/drawing/2014/main" id="{8863EB99-F49A-421F-9352-EB6FB6E6B877}"/>
                    </a:ext>
                  </a:extLst>
                </p:cNvPr>
                <p:cNvSpPr/>
                <p:nvPr/>
              </p:nvSpPr>
              <p:spPr>
                <a:xfrm>
                  <a:off x="10476289" y="295275"/>
                  <a:ext cx="533237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B074D7-AE02-4248-9E36-B5310A79CD68}"/>
                </a:ext>
              </a:extLst>
            </p:cNvPr>
            <p:cNvSpPr/>
            <p:nvPr/>
          </p:nvSpPr>
          <p:spPr>
            <a:xfrm rot="634976">
              <a:off x="2480423" y="2456917"/>
              <a:ext cx="631129" cy="1094745"/>
            </a:xfrm>
            <a:custGeom>
              <a:avLst/>
              <a:gdLst>
                <a:gd name="connsiteX0" fmla="*/ 886404 w 1779591"/>
                <a:gd name="connsiteY0" fmla="*/ 2904549 h 3086843"/>
                <a:gd name="connsiteX1" fmla="*/ 840829 w 1779591"/>
                <a:gd name="connsiteY1" fmla="*/ 2950124 h 3086843"/>
                <a:gd name="connsiteX2" fmla="*/ 886404 w 1779591"/>
                <a:gd name="connsiteY2" fmla="*/ 2995696 h 3086843"/>
                <a:gd name="connsiteX3" fmla="*/ 931976 w 1779591"/>
                <a:gd name="connsiteY3" fmla="*/ 2950124 h 3086843"/>
                <a:gd name="connsiteX4" fmla="*/ 886404 w 1779591"/>
                <a:gd name="connsiteY4" fmla="*/ 2904549 h 3086843"/>
                <a:gd name="connsiteX5" fmla="*/ 883365 w 1779591"/>
                <a:gd name="connsiteY5" fmla="*/ 209636 h 3086843"/>
                <a:gd name="connsiteX6" fmla="*/ 1563929 w 1779591"/>
                <a:gd name="connsiteY6" fmla="*/ 890200 h 3086843"/>
                <a:gd name="connsiteX7" fmla="*/ 883365 w 1779591"/>
                <a:gd name="connsiteY7" fmla="*/ 1570767 h 3086843"/>
                <a:gd name="connsiteX8" fmla="*/ 199761 w 1779591"/>
                <a:gd name="connsiteY8" fmla="*/ 878047 h 3086843"/>
                <a:gd name="connsiteX9" fmla="*/ 883365 w 1779591"/>
                <a:gd name="connsiteY9" fmla="*/ 209636 h 3086843"/>
                <a:gd name="connsiteX10" fmla="*/ 883365 w 1779591"/>
                <a:gd name="connsiteY10" fmla="*/ 157988 h 3086843"/>
                <a:gd name="connsiteX11" fmla="*/ 148113 w 1779591"/>
                <a:gd name="connsiteY11" fmla="*/ 878047 h 3086843"/>
                <a:gd name="connsiteX12" fmla="*/ 880325 w 1779591"/>
                <a:gd name="connsiteY12" fmla="*/ 1622416 h 3086843"/>
                <a:gd name="connsiteX13" fmla="*/ 1612541 w 1779591"/>
                <a:gd name="connsiteY13" fmla="*/ 890200 h 3086843"/>
                <a:gd name="connsiteX14" fmla="*/ 883365 w 1779591"/>
                <a:gd name="connsiteY14" fmla="*/ 157988 h 3086843"/>
                <a:gd name="connsiteX15" fmla="*/ 849946 w 1779591"/>
                <a:gd name="connsiteY15" fmla="*/ 0 h 3086843"/>
                <a:gd name="connsiteX16" fmla="*/ 898557 w 1779591"/>
                <a:gd name="connsiteY16" fmla="*/ 0 h 3086843"/>
                <a:gd name="connsiteX17" fmla="*/ 1299604 w 1779591"/>
                <a:gd name="connsiteY17" fmla="*/ 106340 h 3086843"/>
                <a:gd name="connsiteX18" fmla="*/ 1773568 w 1779591"/>
                <a:gd name="connsiteY18" fmla="*/ 1008693 h 3086843"/>
                <a:gd name="connsiteX19" fmla="*/ 1062622 w 1779591"/>
                <a:gd name="connsiteY19" fmla="*/ 1756097 h 3086843"/>
                <a:gd name="connsiteX20" fmla="*/ 1029200 w 1779591"/>
                <a:gd name="connsiteY20" fmla="*/ 1765214 h 3086843"/>
                <a:gd name="connsiteX21" fmla="*/ 1023123 w 1779591"/>
                <a:gd name="connsiteY21" fmla="*/ 1765214 h 3086843"/>
                <a:gd name="connsiteX22" fmla="*/ 1014010 w 1779591"/>
                <a:gd name="connsiteY22" fmla="*/ 1774327 h 3086843"/>
                <a:gd name="connsiteX23" fmla="*/ 1026163 w 1779591"/>
                <a:gd name="connsiteY23" fmla="*/ 1853321 h 3086843"/>
                <a:gd name="connsiteX24" fmla="*/ 1041353 w 1779591"/>
                <a:gd name="connsiteY24" fmla="*/ 1987003 h 3086843"/>
                <a:gd name="connsiteX25" fmla="*/ 971475 w 1779591"/>
                <a:gd name="connsiteY25" fmla="*/ 2233098 h 3086843"/>
                <a:gd name="connsiteX26" fmla="*/ 1014010 w 1779591"/>
                <a:gd name="connsiteY26" fmla="*/ 2533885 h 3086843"/>
                <a:gd name="connsiteX27" fmla="*/ 1010970 w 1779591"/>
                <a:gd name="connsiteY27" fmla="*/ 2977466 h 3086843"/>
                <a:gd name="connsiteX28" fmla="*/ 962359 w 1779591"/>
                <a:gd name="connsiteY28" fmla="*/ 3068613 h 3086843"/>
                <a:gd name="connsiteX29" fmla="*/ 892481 w 1779591"/>
                <a:gd name="connsiteY29" fmla="*/ 3086843 h 3086843"/>
                <a:gd name="connsiteX30" fmla="*/ 822600 w 1779591"/>
                <a:gd name="connsiteY30" fmla="*/ 3068613 h 3086843"/>
                <a:gd name="connsiteX31" fmla="*/ 773988 w 1779591"/>
                <a:gd name="connsiteY31" fmla="*/ 2977466 h 3086843"/>
                <a:gd name="connsiteX32" fmla="*/ 770952 w 1779591"/>
                <a:gd name="connsiteY32" fmla="*/ 2533885 h 3086843"/>
                <a:gd name="connsiteX33" fmla="*/ 813487 w 1779591"/>
                <a:gd name="connsiteY33" fmla="*/ 2233098 h 3086843"/>
                <a:gd name="connsiteX34" fmla="*/ 743606 w 1779591"/>
                <a:gd name="connsiteY34" fmla="*/ 1987003 h 3086843"/>
                <a:gd name="connsiteX35" fmla="*/ 758799 w 1779591"/>
                <a:gd name="connsiteY35" fmla="*/ 1853321 h 3086843"/>
                <a:gd name="connsiteX36" fmla="*/ 770952 w 1779591"/>
                <a:gd name="connsiteY36" fmla="*/ 1774327 h 3086843"/>
                <a:gd name="connsiteX37" fmla="*/ 761835 w 1779591"/>
                <a:gd name="connsiteY37" fmla="*/ 1765214 h 3086843"/>
                <a:gd name="connsiteX38" fmla="*/ 746646 w 1779591"/>
                <a:gd name="connsiteY38" fmla="*/ 1765214 h 3086843"/>
                <a:gd name="connsiteX39" fmla="*/ 743606 w 1779591"/>
                <a:gd name="connsiteY39" fmla="*/ 1762174 h 3086843"/>
                <a:gd name="connsiteX40" fmla="*/ 363829 w 1779591"/>
                <a:gd name="connsiteY40" fmla="*/ 1604186 h 3086843"/>
                <a:gd name="connsiteX41" fmla="*/ 90388 w 1779591"/>
                <a:gd name="connsiteY41" fmla="*/ 1279097 h 3086843"/>
                <a:gd name="connsiteX42" fmla="*/ 2278 w 1779591"/>
                <a:gd name="connsiteY42" fmla="*/ 938812 h 3086843"/>
                <a:gd name="connsiteX43" fmla="*/ 2278 w 1779591"/>
                <a:gd name="connsiteY43" fmla="*/ 832475 h 3086843"/>
                <a:gd name="connsiteX44" fmla="*/ 786141 w 1779591"/>
                <a:gd name="connsiteY44" fmla="*/ 6077 h 3086843"/>
                <a:gd name="connsiteX45" fmla="*/ 849946 w 1779591"/>
                <a:gd name="connsiteY45" fmla="*/ 0 h 30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79591" h="3086843">
                  <a:moveTo>
                    <a:pt x="886404" y="2904549"/>
                  </a:moveTo>
                  <a:cubicBezTo>
                    <a:pt x="862099" y="2904549"/>
                    <a:pt x="840829" y="2922778"/>
                    <a:pt x="840829" y="2950124"/>
                  </a:cubicBezTo>
                  <a:cubicBezTo>
                    <a:pt x="840829" y="2974430"/>
                    <a:pt x="859059" y="2995696"/>
                    <a:pt x="886404" y="2995696"/>
                  </a:cubicBezTo>
                  <a:cubicBezTo>
                    <a:pt x="910710" y="2995696"/>
                    <a:pt x="931976" y="2974430"/>
                    <a:pt x="931976" y="2950124"/>
                  </a:cubicBezTo>
                  <a:cubicBezTo>
                    <a:pt x="931976" y="2925818"/>
                    <a:pt x="913747" y="2904549"/>
                    <a:pt x="886404" y="2904549"/>
                  </a:cubicBezTo>
                  <a:close/>
                  <a:moveTo>
                    <a:pt x="883365" y="209636"/>
                  </a:moveTo>
                  <a:cubicBezTo>
                    <a:pt x="1257069" y="209636"/>
                    <a:pt x="1560892" y="513460"/>
                    <a:pt x="1563929" y="890200"/>
                  </a:cubicBezTo>
                  <a:cubicBezTo>
                    <a:pt x="1566966" y="1260864"/>
                    <a:pt x="1257069" y="1570767"/>
                    <a:pt x="883365" y="1570767"/>
                  </a:cubicBezTo>
                  <a:cubicBezTo>
                    <a:pt x="500548" y="1570767"/>
                    <a:pt x="199761" y="1263904"/>
                    <a:pt x="199761" y="878047"/>
                  </a:cubicBezTo>
                  <a:cubicBezTo>
                    <a:pt x="199761" y="510423"/>
                    <a:pt x="509661" y="206600"/>
                    <a:pt x="883365" y="209636"/>
                  </a:cubicBezTo>
                  <a:close/>
                  <a:moveTo>
                    <a:pt x="883365" y="157988"/>
                  </a:moveTo>
                  <a:cubicBezTo>
                    <a:pt x="479279" y="157988"/>
                    <a:pt x="148113" y="480041"/>
                    <a:pt x="148113" y="878047"/>
                  </a:cubicBezTo>
                  <a:cubicBezTo>
                    <a:pt x="148113" y="1294287"/>
                    <a:pt x="470166" y="1622416"/>
                    <a:pt x="880325" y="1622416"/>
                  </a:cubicBezTo>
                  <a:cubicBezTo>
                    <a:pt x="1284412" y="1622416"/>
                    <a:pt x="1612541" y="1294287"/>
                    <a:pt x="1612541" y="890200"/>
                  </a:cubicBezTo>
                  <a:cubicBezTo>
                    <a:pt x="1612541" y="486117"/>
                    <a:pt x="1287452" y="157988"/>
                    <a:pt x="883365" y="157988"/>
                  </a:cubicBezTo>
                  <a:close/>
                  <a:moveTo>
                    <a:pt x="849946" y="0"/>
                  </a:moveTo>
                  <a:cubicBezTo>
                    <a:pt x="865135" y="0"/>
                    <a:pt x="883365" y="0"/>
                    <a:pt x="898557" y="0"/>
                  </a:cubicBezTo>
                  <a:cubicBezTo>
                    <a:pt x="1038316" y="9113"/>
                    <a:pt x="1175035" y="39495"/>
                    <a:pt x="1299604" y="106340"/>
                  </a:cubicBezTo>
                  <a:cubicBezTo>
                    <a:pt x="1630769" y="285594"/>
                    <a:pt x="1816103" y="647145"/>
                    <a:pt x="1773568" y="1008693"/>
                  </a:cubicBezTo>
                  <a:cubicBezTo>
                    <a:pt x="1715840" y="1388473"/>
                    <a:pt x="1439363" y="1683180"/>
                    <a:pt x="1062622" y="1756097"/>
                  </a:cubicBezTo>
                  <a:cubicBezTo>
                    <a:pt x="1047429" y="1756097"/>
                    <a:pt x="1038316" y="1759137"/>
                    <a:pt x="1029200" y="1765214"/>
                  </a:cubicBezTo>
                  <a:lnTo>
                    <a:pt x="1023123" y="1765214"/>
                  </a:lnTo>
                  <a:cubicBezTo>
                    <a:pt x="1020087" y="1768250"/>
                    <a:pt x="1017047" y="1771290"/>
                    <a:pt x="1014010" y="1774327"/>
                  </a:cubicBezTo>
                  <a:cubicBezTo>
                    <a:pt x="1017047" y="1804709"/>
                    <a:pt x="995781" y="1832055"/>
                    <a:pt x="1026163" y="1853321"/>
                  </a:cubicBezTo>
                  <a:cubicBezTo>
                    <a:pt x="1071735" y="1883703"/>
                    <a:pt x="1056545" y="1953584"/>
                    <a:pt x="1041353" y="1987003"/>
                  </a:cubicBezTo>
                  <a:cubicBezTo>
                    <a:pt x="1001857" y="2084226"/>
                    <a:pt x="968435" y="2126762"/>
                    <a:pt x="971475" y="2233098"/>
                  </a:cubicBezTo>
                  <a:cubicBezTo>
                    <a:pt x="974512" y="2302979"/>
                    <a:pt x="1014010" y="2464007"/>
                    <a:pt x="1014010" y="2533885"/>
                  </a:cubicBezTo>
                  <a:cubicBezTo>
                    <a:pt x="1010970" y="2682759"/>
                    <a:pt x="1010970" y="2828594"/>
                    <a:pt x="1010970" y="2977466"/>
                  </a:cubicBezTo>
                  <a:cubicBezTo>
                    <a:pt x="1010970" y="3016965"/>
                    <a:pt x="998817" y="3050384"/>
                    <a:pt x="962359" y="3068613"/>
                  </a:cubicBezTo>
                  <a:cubicBezTo>
                    <a:pt x="938053" y="3080766"/>
                    <a:pt x="913747" y="3086843"/>
                    <a:pt x="892481" y="3086843"/>
                  </a:cubicBezTo>
                  <a:cubicBezTo>
                    <a:pt x="871212" y="3086843"/>
                    <a:pt x="846906" y="3080766"/>
                    <a:pt x="822600" y="3068613"/>
                  </a:cubicBezTo>
                  <a:cubicBezTo>
                    <a:pt x="786141" y="3050384"/>
                    <a:pt x="773988" y="3016965"/>
                    <a:pt x="773988" y="2977466"/>
                  </a:cubicBezTo>
                  <a:cubicBezTo>
                    <a:pt x="773988" y="2828594"/>
                    <a:pt x="770952" y="2682759"/>
                    <a:pt x="770952" y="2533885"/>
                  </a:cubicBezTo>
                  <a:cubicBezTo>
                    <a:pt x="767912" y="2464007"/>
                    <a:pt x="810447" y="2302979"/>
                    <a:pt x="813487" y="2233098"/>
                  </a:cubicBezTo>
                  <a:cubicBezTo>
                    <a:pt x="816524" y="2126762"/>
                    <a:pt x="783105" y="2081186"/>
                    <a:pt x="743606" y="1987003"/>
                  </a:cubicBezTo>
                  <a:cubicBezTo>
                    <a:pt x="731453" y="1953584"/>
                    <a:pt x="713224" y="1883703"/>
                    <a:pt x="758799" y="1853321"/>
                  </a:cubicBezTo>
                  <a:cubicBezTo>
                    <a:pt x="789181" y="1835091"/>
                    <a:pt x="767912" y="1807746"/>
                    <a:pt x="770952" y="1774327"/>
                  </a:cubicBezTo>
                  <a:cubicBezTo>
                    <a:pt x="767912" y="1771290"/>
                    <a:pt x="764875" y="1768250"/>
                    <a:pt x="761835" y="1765214"/>
                  </a:cubicBezTo>
                  <a:lnTo>
                    <a:pt x="746646" y="1765214"/>
                  </a:lnTo>
                  <a:cubicBezTo>
                    <a:pt x="746646" y="1765214"/>
                    <a:pt x="743606" y="1762174"/>
                    <a:pt x="743606" y="1762174"/>
                  </a:cubicBezTo>
                  <a:cubicBezTo>
                    <a:pt x="603847" y="1737868"/>
                    <a:pt x="476242" y="1689256"/>
                    <a:pt x="363829" y="1604186"/>
                  </a:cubicBezTo>
                  <a:cubicBezTo>
                    <a:pt x="248376" y="1516076"/>
                    <a:pt x="151153" y="1409739"/>
                    <a:pt x="90388" y="1279097"/>
                  </a:cubicBezTo>
                  <a:cubicBezTo>
                    <a:pt x="38736" y="1172757"/>
                    <a:pt x="2278" y="1060341"/>
                    <a:pt x="2278" y="938812"/>
                  </a:cubicBezTo>
                  <a:cubicBezTo>
                    <a:pt x="-759" y="902356"/>
                    <a:pt x="-759" y="865894"/>
                    <a:pt x="2278" y="832475"/>
                  </a:cubicBezTo>
                  <a:cubicBezTo>
                    <a:pt x="29623" y="398010"/>
                    <a:pt x="351676" y="57725"/>
                    <a:pt x="786141" y="6077"/>
                  </a:cubicBezTo>
                  <a:cubicBezTo>
                    <a:pt x="807410" y="0"/>
                    <a:pt x="828676" y="9113"/>
                    <a:pt x="849946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480E2D-8EF9-4A5E-8AA3-578BFB17107D}"/>
                </a:ext>
              </a:extLst>
            </p:cNvPr>
            <p:cNvSpPr/>
            <p:nvPr/>
          </p:nvSpPr>
          <p:spPr>
            <a:xfrm>
              <a:off x="1250959" y="3371608"/>
              <a:ext cx="761901" cy="62450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50">
            <a:extLst>
              <a:ext uri="{FF2B5EF4-FFF2-40B4-BE49-F238E27FC236}">
                <a16:creationId xmlns:a16="http://schemas.microsoft.com/office/drawing/2014/main" id="{ECAF9740-C69A-4E91-A7C4-A970872A23B3}"/>
              </a:ext>
            </a:extLst>
          </p:cNvPr>
          <p:cNvSpPr txBox="1"/>
          <p:nvPr/>
        </p:nvSpPr>
        <p:spPr>
          <a:xfrm>
            <a:off x="656971" y="1376801"/>
            <a:ext cx="58905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增加</a:t>
            </a:r>
            <a:r>
              <a:rPr lang="zh-TW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食物</a:t>
            </a:r>
            <a:r>
              <a:rPr lang="zh-TW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流出！</a:t>
            </a:r>
            <a:endParaRPr lang="en-US" altLang="zh-TW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(POV3: </a:t>
            </a: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吃不完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26" name="圖片 25" descr="C:\Users\winie\Downloads\IMG_7397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49" b="10774"/>
          <a:stretch/>
        </p:blipFill>
        <p:spPr bwMode="auto">
          <a:xfrm>
            <a:off x="1253361" y="3112735"/>
            <a:ext cx="9382165" cy="33795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50084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8"/>
    </mc:Choice>
    <mc:Fallback>
      <p:transition spd="slow" advTm="826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C9C674-A237-4649-863F-A32BEF378206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0ED55-B6C9-4AE0-970C-AF4E8A5E9E1C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5F4E0B-D826-4100-8493-837644C8E5D7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373981-7954-4933-9C31-3BE0A5BB44BA}"/>
              </a:ext>
            </a:extLst>
          </p:cNvPr>
          <p:cNvCxnSpPr>
            <a:cxnSpLocks/>
          </p:cNvCxnSpPr>
          <p:nvPr/>
        </p:nvCxnSpPr>
        <p:spPr>
          <a:xfrm>
            <a:off x="0" y="6376284"/>
            <a:ext cx="2238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4519839" y="207712"/>
            <a:ext cx="4906791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Prototype 1</a:t>
            </a:r>
            <a:endParaRPr lang="ko-KR" altLang="en-US" dirty="0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FDD9672-7BAD-4880-B0C0-EC53B19B1F52}"/>
              </a:ext>
            </a:extLst>
          </p:cNvPr>
          <p:cNvSpPr txBox="1"/>
          <p:nvPr/>
        </p:nvSpPr>
        <p:spPr>
          <a:xfrm>
            <a:off x="3844429" y="1058925"/>
            <a:ext cx="822908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Assumption: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冰箱內容很難記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Prototype: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者一家三口合力默寫冰箱內容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 descr="https://scontent.ftpe8-3.fna.fbcdn.net/v/t1.15752-9/54367032_2622562964436776_8533843727863513088_n.jpg?_nc_cat=111&amp;_nc_ht=scontent.ftpe8-3.fna&amp;oh=1e2abff7bcc543f9fc367760792015df&amp;oe=5D2301A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99" y="2582923"/>
            <a:ext cx="6774752" cy="4078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6125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3"/>
    </mc:Choice>
    <mc:Fallback>
      <p:transition spd="slow" advTm="426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Prototype </a:t>
            </a:r>
            <a:r>
              <a:rPr lang="en-US" altLang="zh-TW" dirty="0" smtClean="0"/>
              <a:t>1</a:t>
            </a:r>
            <a:endParaRPr lang="ko-KR" altLang="en-US" dirty="0"/>
          </a:p>
        </p:txBody>
      </p:sp>
      <p:grpSp>
        <p:nvGrpSpPr>
          <p:cNvPr id="9" name="Group 217">
            <a:extLst>
              <a:ext uri="{FF2B5EF4-FFF2-40B4-BE49-F238E27FC236}">
                <a16:creationId xmlns:a16="http://schemas.microsoft.com/office/drawing/2014/main" id="{AC4275A2-5A98-4FF5-8E81-421127E1A3B6}"/>
              </a:ext>
            </a:extLst>
          </p:cNvPr>
          <p:cNvGrpSpPr/>
          <p:nvPr/>
        </p:nvGrpSpPr>
        <p:grpSpPr>
          <a:xfrm>
            <a:off x="8261957" y="1905292"/>
            <a:ext cx="3722701" cy="1677831"/>
            <a:chOff x="759039" y="3362835"/>
            <a:chExt cx="2549215" cy="572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20EFEA-B19F-429B-8EE9-ED9EB7105C59}"/>
                </a:ext>
              </a:extLst>
            </p:cNvPr>
            <p:cNvSpPr txBox="1"/>
            <p:nvPr/>
          </p:nvSpPr>
          <p:spPr>
            <a:xfrm>
              <a:off x="784643" y="3525717"/>
              <a:ext cx="2337767" cy="409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或許要將實驗時間拉長，有記憶習慣後會記得比較好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F476-091D-46F0-87F3-3B9D24204B8A}"/>
                </a:ext>
              </a:extLst>
            </p:cNvPr>
            <p:cNvSpPr txBox="1"/>
            <p:nvPr/>
          </p:nvSpPr>
          <p:spPr>
            <a:xfrm>
              <a:off x="759039" y="3362835"/>
              <a:ext cx="2549215" cy="15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Things that didn’t work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17">
            <a:extLst>
              <a:ext uri="{FF2B5EF4-FFF2-40B4-BE49-F238E27FC236}">
                <a16:creationId xmlns:a16="http://schemas.microsoft.com/office/drawing/2014/main" id="{CCA18BB6-6048-4F49-BA86-1F848F27FBFA}"/>
              </a:ext>
            </a:extLst>
          </p:cNvPr>
          <p:cNvGrpSpPr/>
          <p:nvPr/>
        </p:nvGrpSpPr>
        <p:grpSpPr>
          <a:xfrm>
            <a:off x="1540020" y="1717003"/>
            <a:ext cx="3006813" cy="1294498"/>
            <a:chOff x="803640" y="3265798"/>
            <a:chExt cx="2059657" cy="5602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9FCF6-9CCE-4CEF-9B75-CE7A3A795B79}"/>
                </a:ext>
              </a:extLst>
            </p:cNvPr>
            <p:cNvSpPr txBox="1"/>
            <p:nvPr/>
          </p:nvSpPr>
          <p:spPr>
            <a:xfrm>
              <a:off x="803640" y="3466381"/>
              <a:ext cx="2059657" cy="35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確定了</a:t>
              </a:r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“</a:t>
              </a:r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冰箱內容物易忘記</a:t>
              </a:r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”</a:t>
              </a:r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的假設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3C38E-BF9E-4E33-956C-F8A63160989F}"/>
                </a:ext>
              </a:extLst>
            </p:cNvPr>
            <p:cNvSpPr txBox="1"/>
            <p:nvPr/>
          </p:nvSpPr>
          <p:spPr>
            <a:xfrm>
              <a:off x="803640" y="3265798"/>
              <a:ext cx="2059657" cy="19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Things that worked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7">
            <a:extLst>
              <a:ext uri="{FF2B5EF4-FFF2-40B4-BE49-F238E27FC236}">
                <a16:creationId xmlns:a16="http://schemas.microsoft.com/office/drawing/2014/main" id="{333B4FFE-085A-457C-B71D-0BF90479B075}"/>
              </a:ext>
            </a:extLst>
          </p:cNvPr>
          <p:cNvGrpSpPr/>
          <p:nvPr/>
        </p:nvGrpSpPr>
        <p:grpSpPr>
          <a:xfrm>
            <a:off x="7973121" y="4079424"/>
            <a:ext cx="2939326" cy="1755867"/>
            <a:chOff x="546429" y="3303725"/>
            <a:chExt cx="2335778" cy="11938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C0EDE0-4CC1-404B-B89D-AE63B1444226}"/>
                </a:ext>
              </a:extLst>
            </p:cNvPr>
            <p:cNvSpPr txBox="1"/>
            <p:nvPr/>
          </p:nvSpPr>
          <p:spPr>
            <a:xfrm>
              <a:off x="546429" y="3681442"/>
              <a:ext cx="2335778" cy="816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儘管受訪者冰箱乾淨、管理良好，還是忘記了很多</a:t>
              </a:r>
              <a:endPara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FD2963-0B96-4921-B169-6C0B3473C535}"/>
                </a:ext>
              </a:extLst>
            </p:cNvPr>
            <p:cNvSpPr txBox="1"/>
            <p:nvPr/>
          </p:nvSpPr>
          <p:spPr>
            <a:xfrm>
              <a:off x="803640" y="3303725"/>
              <a:ext cx="2059657" cy="313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Learning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17">
            <a:extLst>
              <a:ext uri="{FF2B5EF4-FFF2-40B4-BE49-F238E27FC236}">
                <a16:creationId xmlns:a16="http://schemas.microsoft.com/office/drawing/2014/main" id="{DC83865C-41D6-4049-B8E4-17517C28A898}"/>
              </a:ext>
            </a:extLst>
          </p:cNvPr>
          <p:cNvGrpSpPr/>
          <p:nvPr/>
        </p:nvGrpSpPr>
        <p:grpSpPr>
          <a:xfrm>
            <a:off x="1366203" y="3408911"/>
            <a:ext cx="3180630" cy="1292664"/>
            <a:chOff x="803640" y="3416125"/>
            <a:chExt cx="2059657" cy="4584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61"/>
              <a:ext cx="2059657" cy="29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冰箱內容物數量</a:t>
              </a:r>
              <a:endPara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algn="r"/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遠遠超</a:t>
              </a:r>
              <a:r>
                <a:rPr lang="zh-TW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過</a:t>
              </a:r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預期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A0C1F-0706-4C30-AB25-3C8973E34FA8}"/>
                </a:ext>
              </a:extLst>
            </p:cNvPr>
            <p:cNvSpPr txBox="1"/>
            <p:nvPr/>
          </p:nvSpPr>
          <p:spPr>
            <a:xfrm>
              <a:off x="1735855" y="3416125"/>
              <a:ext cx="1127442" cy="1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Surprise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62088" y="1710886"/>
            <a:ext cx="565221" cy="565221"/>
            <a:chOff x="3580121" y="2009718"/>
            <a:chExt cx="565221" cy="565221"/>
          </a:xfrm>
        </p:grpSpPr>
        <p:sp>
          <p:nvSpPr>
            <p:cNvPr id="22" name="Oval 39">
              <a:extLst>
                <a:ext uri="{FF2B5EF4-FFF2-40B4-BE49-F238E27FC236}">
                  <a16:creationId xmlns:a16="http://schemas.microsoft.com/office/drawing/2014/main" id="{7F09165D-0A62-43B0-BB48-C7464803BE90}"/>
                </a:ext>
              </a:extLst>
            </p:cNvPr>
            <p:cNvSpPr/>
            <p:nvPr/>
          </p:nvSpPr>
          <p:spPr>
            <a:xfrm>
              <a:off x="3580121" y="2009718"/>
              <a:ext cx="565221" cy="5652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79">
              <a:extLst>
                <a:ext uri="{FF2B5EF4-FFF2-40B4-BE49-F238E27FC236}">
                  <a16:creationId xmlns:a16="http://schemas.microsoft.com/office/drawing/2014/main" id="{99513690-DD2E-4E51-88D8-2F484AFE725D}"/>
                </a:ext>
              </a:extLst>
            </p:cNvPr>
            <p:cNvSpPr/>
            <p:nvPr/>
          </p:nvSpPr>
          <p:spPr>
            <a:xfrm rot="1282801">
              <a:off x="3717491" y="2175250"/>
              <a:ext cx="290480" cy="234157"/>
            </a:xfrm>
            <a:custGeom>
              <a:avLst/>
              <a:gdLst>
                <a:gd name="connsiteX0" fmla="*/ 1426018 w 1699104"/>
                <a:gd name="connsiteY0" fmla="*/ 100 h 1369652"/>
                <a:gd name="connsiteX1" fmla="*/ 905616 w 1699104"/>
                <a:gd name="connsiteY1" fmla="*/ 806363 h 1369652"/>
                <a:gd name="connsiteX2" fmla="*/ 283242 w 1699104"/>
                <a:gd name="connsiteY2" fmla="*/ 523532 h 1369652"/>
                <a:gd name="connsiteX3" fmla="*/ 222649 w 1699104"/>
                <a:gd name="connsiteY3" fmla="*/ 437351 h 1369652"/>
                <a:gd name="connsiteX4" fmla="*/ 229092 w 1699104"/>
                <a:gd name="connsiteY4" fmla="*/ 431928 h 1369652"/>
                <a:gd name="connsiteX5" fmla="*/ 214241 w 1699104"/>
                <a:gd name="connsiteY5" fmla="*/ 431928 h 1369652"/>
                <a:gd name="connsiteX6" fmla="*/ 219121 w 1699104"/>
                <a:gd name="connsiteY6" fmla="*/ 466941 h 1369652"/>
                <a:gd name="connsiteX7" fmla="*/ 726011 w 1699104"/>
                <a:gd name="connsiteY7" fmla="*/ 922236 h 1369652"/>
                <a:gd name="connsiteX8" fmla="*/ 1670649 w 1699104"/>
                <a:gd name="connsiteY8" fmla="*/ 741110 h 1369652"/>
                <a:gd name="connsiteX9" fmla="*/ 531731 w 1699104"/>
                <a:gd name="connsiteY9" fmla="*/ 1324252 h 1369652"/>
                <a:gd name="connsiteX10" fmla="*/ 91918 w 1699104"/>
                <a:gd name="connsiteY10" fmla="*/ 541992 h 1369652"/>
                <a:gd name="connsiteX11" fmla="*/ 120379 w 1699104"/>
                <a:gd name="connsiteY11" fmla="*/ 467947 h 1369652"/>
                <a:gd name="connsiteX12" fmla="*/ 116938 w 1699104"/>
                <a:gd name="connsiteY12" fmla="*/ 431928 h 1369652"/>
                <a:gd name="connsiteX13" fmla="*/ 33060 w 1699104"/>
                <a:gd name="connsiteY13" fmla="*/ 431928 h 1369652"/>
                <a:gd name="connsiteX14" fmla="*/ 0 w 1699104"/>
                <a:gd name="connsiteY14" fmla="*/ 398866 h 1369652"/>
                <a:gd name="connsiteX15" fmla="*/ 0 w 1699104"/>
                <a:gd name="connsiteY15" fmla="*/ 295655 h 1369652"/>
                <a:gd name="connsiteX16" fmla="*/ 33060 w 1699104"/>
                <a:gd name="connsiteY16" fmla="*/ 262594 h 1369652"/>
                <a:gd name="connsiteX17" fmla="*/ 303652 w 1699104"/>
                <a:gd name="connsiteY17" fmla="*/ 262594 h 1369652"/>
                <a:gd name="connsiteX18" fmla="*/ 336714 w 1699104"/>
                <a:gd name="connsiteY18" fmla="*/ 295655 h 1369652"/>
                <a:gd name="connsiteX19" fmla="*/ 336714 w 1699104"/>
                <a:gd name="connsiteY19" fmla="*/ 398866 h 1369652"/>
                <a:gd name="connsiteX20" fmla="*/ 327031 w 1699104"/>
                <a:gd name="connsiteY20" fmla="*/ 422244 h 1369652"/>
                <a:gd name="connsiteX21" fmla="*/ 318665 w 1699104"/>
                <a:gd name="connsiteY21" fmla="*/ 425709 h 1369652"/>
                <a:gd name="connsiteX22" fmla="*/ 320999 w 1699104"/>
                <a:gd name="connsiteY22" fmla="*/ 428452 h 1369652"/>
                <a:gd name="connsiteX23" fmla="*/ 854625 w 1699104"/>
                <a:gd name="connsiteY23" fmla="*/ 512079 h 1369652"/>
                <a:gd name="connsiteX24" fmla="*/ 1426018 w 1699104"/>
                <a:gd name="connsiteY24" fmla="*/ 100 h 1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9104" h="1369652">
                  <a:moveTo>
                    <a:pt x="1426018" y="100"/>
                  </a:moveTo>
                  <a:cubicBezTo>
                    <a:pt x="1538052" y="-1238"/>
                    <a:pt x="1521372" y="676489"/>
                    <a:pt x="905616" y="806363"/>
                  </a:cubicBezTo>
                  <a:cubicBezTo>
                    <a:pt x="615918" y="859803"/>
                    <a:pt x="247425" y="663322"/>
                    <a:pt x="283242" y="523532"/>
                  </a:cubicBezTo>
                  <a:cubicBezTo>
                    <a:pt x="295726" y="486047"/>
                    <a:pt x="248406" y="473678"/>
                    <a:pt x="222649" y="437351"/>
                  </a:cubicBezTo>
                  <a:lnTo>
                    <a:pt x="229092" y="431928"/>
                  </a:lnTo>
                  <a:lnTo>
                    <a:pt x="214241" y="431928"/>
                  </a:lnTo>
                  <a:lnTo>
                    <a:pt x="219121" y="466941"/>
                  </a:lnTo>
                  <a:cubicBezTo>
                    <a:pt x="244983" y="601662"/>
                    <a:pt x="334031" y="752109"/>
                    <a:pt x="726011" y="922236"/>
                  </a:cubicBezTo>
                  <a:cubicBezTo>
                    <a:pt x="1154486" y="1061180"/>
                    <a:pt x="1595961" y="678971"/>
                    <a:pt x="1670649" y="741110"/>
                  </a:cubicBezTo>
                  <a:cubicBezTo>
                    <a:pt x="1796893" y="821695"/>
                    <a:pt x="1518097" y="1557237"/>
                    <a:pt x="531731" y="1324252"/>
                  </a:cubicBezTo>
                  <a:cubicBezTo>
                    <a:pt x="208334" y="1231723"/>
                    <a:pt x="-112945" y="851176"/>
                    <a:pt x="91918" y="541992"/>
                  </a:cubicBezTo>
                  <a:cubicBezTo>
                    <a:pt x="120456" y="512888"/>
                    <a:pt x="123138" y="500113"/>
                    <a:pt x="120379" y="467947"/>
                  </a:cubicBezTo>
                  <a:lnTo>
                    <a:pt x="116938" y="431928"/>
                  </a:lnTo>
                  <a:lnTo>
                    <a:pt x="33060" y="431928"/>
                  </a:lnTo>
                  <a:cubicBezTo>
                    <a:pt x="14802" y="431928"/>
                    <a:pt x="0" y="417126"/>
                    <a:pt x="0" y="398866"/>
                  </a:cubicBezTo>
                  <a:lnTo>
                    <a:pt x="0" y="295655"/>
                  </a:lnTo>
                  <a:cubicBezTo>
                    <a:pt x="0" y="277396"/>
                    <a:pt x="14802" y="262594"/>
                    <a:pt x="33060" y="262594"/>
                  </a:cubicBezTo>
                  <a:lnTo>
                    <a:pt x="303652" y="262594"/>
                  </a:lnTo>
                  <a:cubicBezTo>
                    <a:pt x="321912" y="262594"/>
                    <a:pt x="336714" y="277396"/>
                    <a:pt x="336714" y="295655"/>
                  </a:cubicBezTo>
                  <a:lnTo>
                    <a:pt x="336714" y="398866"/>
                  </a:lnTo>
                  <a:cubicBezTo>
                    <a:pt x="336714" y="407996"/>
                    <a:pt x="333014" y="416262"/>
                    <a:pt x="327031" y="422244"/>
                  </a:cubicBezTo>
                  <a:lnTo>
                    <a:pt x="318665" y="425709"/>
                  </a:lnTo>
                  <a:lnTo>
                    <a:pt x="320999" y="428452"/>
                  </a:lnTo>
                  <a:cubicBezTo>
                    <a:pt x="391696" y="499969"/>
                    <a:pt x="533781" y="563301"/>
                    <a:pt x="854625" y="512079"/>
                  </a:cubicBezTo>
                  <a:cubicBezTo>
                    <a:pt x="1189479" y="428452"/>
                    <a:pt x="1354858" y="-7609"/>
                    <a:pt x="1426018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862088" y="3358839"/>
            <a:ext cx="565221" cy="565221"/>
            <a:chOff x="3580121" y="5309592"/>
            <a:chExt cx="565221" cy="565221"/>
          </a:xfrm>
        </p:grpSpPr>
        <p:sp>
          <p:nvSpPr>
            <p:cNvPr id="24" name="Oval 50">
              <a:extLst>
                <a:ext uri="{FF2B5EF4-FFF2-40B4-BE49-F238E27FC236}">
                  <a16:creationId xmlns:a16="http://schemas.microsoft.com/office/drawing/2014/main" id="{0C38093F-44B7-4F3A-9956-3D8793A2CE51}"/>
                </a:ext>
              </a:extLst>
            </p:cNvPr>
            <p:cNvSpPr/>
            <p:nvPr/>
          </p:nvSpPr>
          <p:spPr>
            <a:xfrm>
              <a:off x="3580121" y="5309592"/>
              <a:ext cx="565221" cy="5652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80">
              <a:extLst>
                <a:ext uri="{FF2B5EF4-FFF2-40B4-BE49-F238E27FC236}">
                  <a16:creationId xmlns:a16="http://schemas.microsoft.com/office/drawing/2014/main" id="{98A7825F-4EF5-49DA-BDB4-FF1D6297DA2A}"/>
                </a:ext>
              </a:extLst>
            </p:cNvPr>
            <p:cNvGrpSpPr/>
            <p:nvPr/>
          </p:nvGrpSpPr>
          <p:grpSpPr>
            <a:xfrm>
              <a:off x="3748023" y="5431749"/>
              <a:ext cx="229417" cy="320907"/>
              <a:chOff x="1019786" y="3002376"/>
              <a:chExt cx="2531613" cy="3541196"/>
            </a:xfrm>
            <a:solidFill>
              <a:schemeClr val="bg1"/>
            </a:solidFill>
          </p:grpSpPr>
          <p:sp>
            <p:nvSpPr>
              <p:cNvPr id="27" name="사각형: 둥근 모서리 132">
                <a:extLst>
                  <a:ext uri="{FF2B5EF4-FFF2-40B4-BE49-F238E27FC236}">
                    <a16:creationId xmlns:a16="http://schemas.microsoft.com/office/drawing/2014/main" id="{AE2FF357-278E-47D7-B0D5-78E1DB3A071E}"/>
                  </a:ext>
                </a:extLst>
              </p:cNvPr>
              <p:cNvSpPr/>
              <p:nvPr/>
            </p:nvSpPr>
            <p:spPr>
              <a:xfrm>
                <a:off x="1719599" y="3938796"/>
                <a:ext cx="1084494" cy="2604776"/>
              </a:xfrm>
              <a:custGeom>
                <a:avLst/>
                <a:gdLst>
                  <a:gd name="connsiteX0" fmla="*/ 0 w 626166"/>
                  <a:gd name="connsiteY0" fmla="*/ 293202 h 1175728"/>
                  <a:gd name="connsiteX1" fmla="*/ 293202 w 626166"/>
                  <a:gd name="connsiteY1" fmla="*/ 0 h 1175728"/>
                  <a:gd name="connsiteX2" fmla="*/ 332964 w 626166"/>
                  <a:gd name="connsiteY2" fmla="*/ 0 h 1175728"/>
                  <a:gd name="connsiteX3" fmla="*/ 626166 w 626166"/>
                  <a:gd name="connsiteY3" fmla="*/ 293202 h 1175728"/>
                  <a:gd name="connsiteX4" fmla="*/ 626166 w 626166"/>
                  <a:gd name="connsiteY4" fmla="*/ 882526 h 1175728"/>
                  <a:gd name="connsiteX5" fmla="*/ 332964 w 626166"/>
                  <a:gd name="connsiteY5" fmla="*/ 1175728 h 1175728"/>
                  <a:gd name="connsiteX6" fmla="*/ 293202 w 626166"/>
                  <a:gd name="connsiteY6" fmla="*/ 1175728 h 1175728"/>
                  <a:gd name="connsiteX7" fmla="*/ 0 w 626166"/>
                  <a:gd name="connsiteY7" fmla="*/ 882526 h 1175728"/>
                  <a:gd name="connsiteX8" fmla="*/ 0 w 626166"/>
                  <a:gd name="connsiteY8" fmla="*/ 293202 h 1175728"/>
                  <a:gd name="connsiteX0" fmla="*/ 0 w 626166"/>
                  <a:gd name="connsiteY0" fmla="*/ 303142 h 1185668"/>
                  <a:gd name="connsiteX1" fmla="*/ 293202 w 626166"/>
                  <a:gd name="connsiteY1" fmla="*/ 9940 h 1185668"/>
                  <a:gd name="connsiteX2" fmla="*/ 382660 w 626166"/>
                  <a:gd name="connsiteY2" fmla="*/ 0 h 1185668"/>
                  <a:gd name="connsiteX3" fmla="*/ 626166 w 626166"/>
                  <a:gd name="connsiteY3" fmla="*/ 303142 h 1185668"/>
                  <a:gd name="connsiteX4" fmla="*/ 626166 w 626166"/>
                  <a:gd name="connsiteY4" fmla="*/ 892466 h 1185668"/>
                  <a:gd name="connsiteX5" fmla="*/ 332964 w 626166"/>
                  <a:gd name="connsiteY5" fmla="*/ 1185668 h 1185668"/>
                  <a:gd name="connsiteX6" fmla="*/ 293202 w 626166"/>
                  <a:gd name="connsiteY6" fmla="*/ 1185668 h 1185668"/>
                  <a:gd name="connsiteX7" fmla="*/ 0 w 626166"/>
                  <a:gd name="connsiteY7" fmla="*/ 892466 h 1185668"/>
                  <a:gd name="connsiteX8" fmla="*/ 0 w 626166"/>
                  <a:gd name="connsiteY8" fmla="*/ 303142 h 1185668"/>
                  <a:gd name="connsiteX0" fmla="*/ 0 w 626166"/>
                  <a:gd name="connsiteY0" fmla="*/ 303142 h 1185668"/>
                  <a:gd name="connsiteX1" fmla="*/ 233567 w 626166"/>
                  <a:gd name="connsiteY1" fmla="*/ 1 h 1185668"/>
                  <a:gd name="connsiteX2" fmla="*/ 382660 w 626166"/>
                  <a:gd name="connsiteY2" fmla="*/ 0 h 1185668"/>
                  <a:gd name="connsiteX3" fmla="*/ 626166 w 626166"/>
                  <a:gd name="connsiteY3" fmla="*/ 303142 h 1185668"/>
                  <a:gd name="connsiteX4" fmla="*/ 626166 w 626166"/>
                  <a:gd name="connsiteY4" fmla="*/ 892466 h 1185668"/>
                  <a:gd name="connsiteX5" fmla="*/ 332964 w 626166"/>
                  <a:gd name="connsiteY5" fmla="*/ 1185668 h 1185668"/>
                  <a:gd name="connsiteX6" fmla="*/ 293202 w 626166"/>
                  <a:gd name="connsiteY6" fmla="*/ 1185668 h 1185668"/>
                  <a:gd name="connsiteX7" fmla="*/ 0 w 626166"/>
                  <a:gd name="connsiteY7" fmla="*/ 892466 h 1185668"/>
                  <a:gd name="connsiteX8" fmla="*/ 0 w 626166"/>
                  <a:gd name="connsiteY8" fmla="*/ 303142 h 1185668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293202 w 626166"/>
                  <a:gd name="connsiteY6" fmla="*/ 1205546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253446 w 626166"/>
                  <a:gd name="connsiteY6" fmla="*/ 1195607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332959 w 626166"/>
                  <a:gd name="connsiteY6" fmla="*/ 1195607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303142 w 626166"/>
                  <a:gd name="connsiteY6" fmla="*/ 1185668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25711"/>
                  <a:gd name="connsiteX1" fmla="*/ 233567 w 626166"/>
                  <a:gd name="connsiteY1" fmla="*/ 19879 h 1225711"/>
                  <a:gd name="connsiteX2" fmla="*/ 432356 w 626166"/>
                  <a:gd name="connsiteY2" fmla="*/ 0 h 1225711"/>
                  <a:gd name="connsiteX3" fmla="*/ 626166 w 626166"/>
                  <a:gd name="connsiteY3" fmla="*/ 323020 h 1225711"/>
                  <a:gd name="connsiteX4" fmla="*/ 626166 w 626166"/>
                  <a:gd name="connsiteY4" fmla="*/ 912344 h 1225711"/>
                  <a:gd name="connsiteX5" fmla="*/ 332964 w 626166"/>
                  <a:gd name="connsiteY5" fmla="*/ 1205546 h 1225711"/>
                  <a:gd name="connsiteX6" fmla="*/ 332960 w 626166"/>
                  <a:gd name="connsiteY6" fmla="*/ 1225424 h 1225711"/>
                  <a:gd name="connsiteX7" fmla="*/ 0 w 626166"/>
                  <a:gd name="connsiteY7" fmla="*/ 912344 h 1225711"/>
                  <a:gd name="connsiteX8" fmla="*/ 0 w 626166"/>
                  <a:gd name="connsiteY8" fmla="*/ 323020 h 1225711"/>
                  <a:gd name="connsiteX0" fmla="*/ 0 w 626166"/>
                  <a:gd name="connsiteY0" fmla="*/ 303142 h 1205833"/>
                  <a:gd name="connsiteX1" fmla="*/ 233567 w 626166"/>
                  <a:gd name="connsiteY1" fmla="*/ 1 h 1205833"/>
                  <a:gd name="connsiteX2" fmla="*/ 412478 w 626166"/>
                  <a:gd name="connsiteY2" fmla="*/ 0 h 1205833"/>
                  <a:gd name="connsiteX3" fmla="*/ 626166 w 626166"/>
                  <a:gd name="connsiteY3" fmla="*/ 303142 h 1205833"/>
                  <a:gd name="connsiteX4" fmla="*/ 626166 w 626166"/>
                  <a:gd name="connsiteY4" fmla="*/ 892466 h 1205833"/>
                  <a:gd name="connsiteX5" fmla="*/ 332964 w 626166"/>
                  <a:gd name="connsiteY5" fmla="*/ 1185668 h 1205833"/>
                  <a:gd name="connsiteX6" fmla="*/ 332960 w 626166"/>
                  <a:gd name="connsiteY6" fmla="*/ 1205546 h 1205833"/>
                  <a:gd name="connsiteX7" fmla="*/ 0 w 626166"/>
                  <a:gd name="connsiteY7" fmla="*/ 892466 h 1205833"/>
                  <a:gd name="connsiteX8" fmla="*/ 0 w 626166"/>
                  <a:gd name="connsiteY8" fmla="*/ 303142 h 1205833"/>
                  <a:gd name="connsiteX0" fmla="*/ 0 w 626166"/>
                  <a:gd name="connsiteY0" fmla="*/ 303142 h 1206318"/>
                  <a:gd name="connsiteX1" fmla="*/ 233567 w 626166"/>
                  <a:gd name="connsiteY1" fmla="*/ 1 h 1206318"/>
                  <a:gd name="connsiteX2" fmla="*/ 412478 w 626166"/>
                  <a:gd name="connsiteY2" fmla="*/ 0 h 1206318"/>
                  <a:gd name="connsiteX3" fmla="*/ 626166 w 626166"/>
                  <a:gd name="connsiteY3" fmla="*/ 303142 h 1206318"/>
                  <a:gd name="connsiteX4" fmla="*/ 626166 w 626166"/>
                  <a:gd name="connsiteY4" fmla="*/ 892466 h 1206318"/>
                  <a:gd name="connsiteX5" fmla="*/ 345672 w 626166"/>
                  <a:gd name="connsiteY5" fmla="*/ 1203547 h 1206318"/>
                  <a:gd name="connsiteX6" fmla="*/ 332960 w 626166"/>
                  <a:gd name="connsiteY6" fmla="*/ 1205546 h 1206318"/>
                  <a:gd name="connsiteX7" fmla="*/ 0 w 626166"/>
                  <a:gd name="connsiteY7" fmla="*/ 892466 h 1206318"/>
                  <a:gd name="connsiteX8" fmla="*/ 0 w 626166"/>
                  <a:gd name="connsiteY8" fmla="*/ 303142 h 1206318"/>
                  <a:gd name="connsiteX0" fmla="*/ 0 w 626166"/>
                  <a:gd name="connsiteY0" fmla="*/ 303142 h 1206318"/>
                  <a:gd name="connsiteX1" fmla="*/ 233567 w 626166"/>
                  <a:gd name="connsiteY1" fmla="*/ 1 h 1206318"/>
                  <a:gd name="connsiteX2" fmla="*/ 412478 w 626166"/>
                  <a:gd name="connsiteY2" fmla="*/ 0 h 1206318"/>
                  <a:gd name="connsiteX3" fmla="*/ 626166 w 626166"/>
                  <a:gd name="connsiteY3" fmla="*/ 303142 h 1206318"/>
                  <a:gd name="connsiteX4" fmla="*/ 626166 w 626166"/>
                  <a:gd name="connsiteY4" fmla="*/ 892466 h 1206318"/>
                  <a:gd name="connsiteX5" fmla="*/ 345672 w 626166"/>
                  <a:gd name="connsiteY5" fmla="*/ 1203547 h 1206318"/>
                  <a:gd name="connsiteX6" fmla="*/ 323429 w 626166"/>
                  <a:gd name="connsiteY6" fmla="*/ 1205546 h 1206318"/>
                  <a:gd name="connsiteX7" fmla="*/ 0 w 626166"/>
                  <a:gd name="connsiteY7" fmla="*/ 892466 h 1206318"/>
                  <a:gd name="connsiteX8" fmla="*/ 0 w 626166"/>
                  <a:gd name="connsiteY8" fmla="*/ 303142 h 1206318"/>
                  <a:gd name="connsiteX0" fmla="*/ 0 w 626166"/>
                  <a:gd name="connsiteY0" fmla="*/ 303142 h 1208656"/>
                  <a:gd name="connsiteX1" fmla="*/ 233567 w 626166"/>
                  <a:gd name="connsiteY1" fmla="*/ 1 h 1208656"/>
                  <a:gd name="connsiteX2" fmla="*/ 412478 w 626166"/>
                  <a:gd name="connsiteY2" fmla="*/ 0 h 1208656"/>
                  <a:gd name="connsiteX3" fmla="*/ 626166 w 626166"/>
                  <a:gd name="connsiteY3" fmla="*/ 303142 h 1208656"/>
                  <a:gd name="connsiteX4" fmla="*/ 626166 w 626166"/>
                  <a:gd name="connsiteY4" fmla="*/ 892466 h 1208656"/>
                  <a:gd name="connsiteX5" fmla="*/ 345672 w 626166"/>
                  <a:gd name="connsiteY5" fmla="*/ 1208656 h 1208656"/>
                  <a:gd name="connsiteX6" fmla="*/ 323429 w 626166"/>
                  <a:gd name="connsiteY6" fmla="*/ 1205546 h 1208656"/>
                  <a:gd name="connsiteX7" fmla="*/ 0 w 626166"/>
                  <a:gd name="connsiteY7" fmla="*/ 892466 h 1208656"/>
                  <a:gd name="connsiteX8" fmla="*/ 0 w 626166"/>
                  <a:gd name="connsiteY8" fmla="*/ 303142 h 1208656"/>
                  <a:gd name="connsiteX0" fmla="*/ 0 w 626166"/>
                  <a:gd name="connsiteY0" fmla="*/ 303142 h 1208656"/>
                  <a:gd name="connsiteX1" fmla="*/ 233567 w 626166"/>
                  <a:gd name="connsiteY1" fmla="*/ 1 h 1208656"/>
                  <a:gd name="connsiteX2" fmla="*/ 412478 w 626166"/>
                  <a:gd name="connsiteY2" fmla="*/ 0 h 1208656"/>
                  <a:gd name="connsiteX3" fmla="*/ 626166 w 626166"/>
                  <a:gd name="connsiteY3" fmla="*/ 303142 h 1208656"/>
                  <a:gd name="connsiteX4" fmla="*/ 626166 w 626166"/>
                  <a:gd name="connsiteY4" fmla="*/ 892466 h 1208656"/>
                  <a:gd name="connsiteX5" fmla="*/ 345672 w 626166"/>
                  <a:gd name="connsiteY5" fmla="*/ 1208656 h 1208656"/>
                  <a:gd name="connsiteX6" fmla="*/ 320252 w 626166"/>
                  <a:gd name="connsiteY6" fmla="*/ 1200437 h 1208656"/>
                  <a:gd name="connsiteX7" fmla="*/ 0 w 626166"/>
                  <a:gd name="connsiteY7" fmla="*/ 892466 h 1208656"/>
                  <a:gd name="connsiteX8" fmla="*/ 0 w 626166"/>
                  <a:gd name="connsiteY8" fmla="*/ 303142 h 1208656"/>
                  <a:gd name="connsiteX0" fmla="*/ 0 w 626166"/>
                  <a:gd name="connsiteY0" fmla="*/ 303142 h 1209124"/>
                  <a:gd name="connsiteX1" fmla="*/ 233567 w 626166"/>
                  <a:gd name="connsiteY1" fmla="*/ 1 h 1209124"/>
                  <a:gd name="connsiteX2" fmla="*/ 412478 w 626166"/>
                  <a:gd name="connsiteY2" fmla="*/ 0 h 1209124"/>
                  <a:gd name="connsiteX3" fmla="*/ 626166 w 626166"/>
                  <a:gd name="connsiteY3" fmla="*/ 303142 h 1209124"/>
                  <a:gd name="connsiteX4" fmla="*/ 626166 w 626166"/>
                  <a:gd name="connsiteY4" fmla="*/ 892466 h 1209124"/>
                  <a:gd name="connsiteX5" fmla="*/ 345672 w 626166"/>
                  <a:gd name="connsiteY5" fmla="*/ 1208656 h 1209124"/>
                  <a:gd name="connsiteX6" fmla="*/ 313898 w 626166"/>
                  <a:gd name="connsiteY6" fmla="*/ 1208099 h 1209124"/>
                  <a:gd name="connsiteX7" fmla="*/ 0 w 626166"/>
                  <a:gd name="connsiteY7" fmla="*/ 892466 h 1209124"/>
                  <a:gd name="connsiteX8" fmla="*/ 0 w 626166"/>
                  <a:gd name="connsiteY8" fmla="*/ 303142 h 120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6166" h="1209124">
                    <a:moveTo>
                      <a:pt x="0" y="303142"/>
                    </a:moveTo>
                    <a:cubicBezTo>
                      <a:pt x="0" y="141211"/>
                      <a:pt x="71636" y="1"/>
                      <a:pt x="233567" y="1"/>
                    </a:cubicBezTo>
                    <a:lnTo>
                      <a:pt x="412478" y="0"/>
                    </a:lnTo>
                    <a:cubicBezTo>
                      <a:pt x="574409" y="0"/>
                      <a:pt x="626166" y="141211"/>
                      <a:pt x="626166" y="303142"/>
                    </a:cubicBezTo>
                    <a:lnTo>
                      <a:pt x="626166" y="892466"/>
                    </a:lnTo>
                    <a:cubicBezTo>
                      <a:pt x="626166" y="1054397"/>
                      <a:pt x="507603" y="1208656"/>
                      <a:pt x="345672" y="1208656"/>
                    </a:cubicBezTo>
                    <a:cubicBezTo>
                      <a:pt x="345670" y="1205343"/>
                      <a:pt x="313900" y="1211412"/>
                      <a:pt x="313898" y="1208099"/>
                    </a:cubicBezTo>
                    <a:cubicBezTo>
                      <a:pt x="151967" y="1208099"/>
                      <a:pt x="0" y="1054397"/>
                      <a:pt x="0" y="892466"/>
                    </a:cubicBezTo>
                    <a:lnTo>
                      <a:pt x="0" y="303142"/>
                    </a:ln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막힌 원호 135">
                <a:extLst>
                  <a:ext uri="{FF2B5EF4-FFF2-40B4-BE49-F238E27FC236}">
                    <a16:creationId xmlns:a16="http://schemas.microsoft.com/office/drawing/2014/main" id="{F65319D3-14E7-45B2-854C-CD1DB08D9F9F}"/>
                  </a:ext>
                </a:extLst>
              </p:cNvPr>
              <p:cNvSpPr/>
              <p:nvPr/>
            </p:nvSpPr>
            <p:spPr>
              <a:xfrm>
                <a:off x="2103734" y="3002376"/>
                <a:ext cx="861381" cy="963974"/>
              </a:xfrm>
              <a:custGeom>
                <a:avLst/>
                <a:gdLst>
                  <a:gd name="connsiteX0" fmla="*/ 6421 w 1188673"/>
                  <a:gd name="connsiteY0" fmla="*/ 681464 h 1188673"/>
                  <a:gd name="connsiteX1" fmla="*/ 149811 w 1188673"/>
                  <a:gd name="connsiteY1" fmla="*/ 199833 h 1188673"/>
                  <a:gd name="connsiteX2" fmla="*/ 610993 w 1188673"/>
                  <a:gd name="connsiteY2" fmla="*/ 233 h 1188673"/>
                  <a:gd name="connsiteX3" fmla="*/ 605291 w 1188673"/>
                  <a:gd name="connsiteY3" fmla="*/ 203607 h 1188673"/>
                  <a:gd name="connsiteX4" fmla="*/ 301981 w 1188673"/>
                  <a:gd name="connsiteY4" fmla="*/ 334880 h 1188673"/>
                  <a:gd name="connsiteX5" fmla="*/ 207676 w 1188673"/>
                  <a:gd name="connsiteY5" fmla="*/ 651639 h 1188673"/>
                  <a:gd name="connsiteX6" fmla="*/ 6421 w 1188673"/>
                  <a:gd name="connsiteY6" fmla="*/ 681464 h 1188673"/>
                  <a:gd name="connsiteX0" fmla="*/ 6425 w 610997"/>
                  <a:gd name="connsiteY0" fmla="*/ 681464 h 683767"/>
                  <a:gd name="connsiteX1" fmla="*/ 149815 w 610997"/>
                  <a:gd name="connsiteY1" fmla="*/ 199833 h 683767"/>
                  <a:gd name="connsiteX2" fmla="*/ 610997 w 610997"/>
                  <a:gd name="connsiteY2" fmla="*/ 233 h 683767"/>
                  <a:gd name="connsiteX3" fmla="*/ 605295 w 610997"/>
                  <a:gd name="connsiteY3" fmla="*/ 203607 h 683767"/>
                  <a:gd name="connsiteX4" fmla="*/ 301985 w 610997"/>
                  <a:gd name="connsiteY4" fmla="*/ 334880 h 683767"/>
                  <a:gd name="connsiteX5" fmla="*/ 275773 w 610997"/>
                  <a:gd name="connsiteY5" fmla="*/ 680822 h 683767"/>
                  <a:gd name="connsiteX6" fmla="*/ 6425 w 610997"/>
                  <a:gd name="connsiteY6" fmla="*/ 681464 h 683767"/>
                  <a:gd name="connsiteX0" fmla="*/ 6425 w 610997"/>
                  <a:gd name="connsiteY0" fmla="*/ 681464 h 683767"/>
                  <a:gd name="connsiteX1" fmla="*/ 149815 w 610997"/>
                  <a:gd name="connsiteY1" fmla="*/ 199833 h 683767"/>
                  <a:gd name="connsiteX2" fmla="*/ 610997 w 610997"/>
                  <a:gd name="connsiteY2" fmla="*/ 233 h 683767"/>
                  <a:gd name="connsiteX3" fmla="*/ 595567 w 610997"/>
                  <a:gd name="connsiteY3" fmla="*/ 154969 h 683767"/>
                  <a:gd name="connsiteX4" fmla="*/ 301985 w 610997"/>
                  <a:gd name="connsiteY4" fmla="*/ 334880 h 683767"/>
                  <a:gd name="connsiteX5" fmla="*/ 275773 w 610997"/>
                  <a:gd name="connsiteY5" fmla="*/ 680822 h 683767"/>
                  <a:gd name="connsiteX6" fmla="*/ 6425 w 610997"/>
                  <a:gd name="connsiteY6" fmla="*/ 681464 h 683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0997" h="683767">
                    <a:moveTo>
                      <a:pt x="6425" y="681464"/>
                    </a:moveTo>
                    <a:cubicBezTo>
                      <a:pt x="-19339" y="507616"/>
                      <a:pt x="33160" y="331280"/>
                      <a:pt x="149815" y="199833"/>
                    </a:cubicBezTo>
                    <a:cubicBezTo>
                      <a:pt x="266470" y="68386"/>
                      <a:pt x="435320" y="-4692"/>
                      <a:pt x="610997" y="233"/>
                    </a:cubicBezTo>
                    <a:lnTo>
                      <a:pt x="595567" y="154969"/>
                    </a:lnTo>
                    <a:cubicBezTo>
                      <a:pt x="480028" y="151730"/>
                      <a:pt x="378707" y="248430"/>
                      <a:pt x="301985" y="334880"/>
                    </a:cubicBezTo>
                    <a:cubicBezTo>
                      <a:pt x="225263" y="421330"/>
                      <a:pt x="258829" y="566486"/>
                      <a:pt x="275773" y="680822"/>
                    </a:cubicBezTo>
                    <a:cubicBezTo>
                      <a:pt x="208688" y="690764"/>
                      <a:pt x="73510" y="671522"/>
                      <a:pt x="6425" y="6814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자유형: 도형 83">
                <a:extLst>
                  <a:ext uri="{FF2B5EF4-FFF2-40B4-BE49-F238E27FC236}">
                    <a16:creationId xmlns:a16="http://schemas.microsoft.com/office/drawing/2014/main" id="{47FAB2ED-E4C6-4702-AD7C-0B848A3F5183}"/>
                  </a:ext>
                </a:extLst>
              </p:cNvPr>
              <p:cNvSpPr/>
              <p:nvPr/>
            </p:nvSpPr>
            <p:spPr>
              <a:xfrm rot="21000000">
                <a:off x="1019786" y="4024649"/>
                <a:ext cx="948277" cy="2492473"/>
              </a:xfrm>
              <a:custGeom>
                <a:avLst/>
                <a:gdLst>
                  <a:gd name="connsiteX0" fmla="*/ 810820 w 948279"/>
                  <a:gd name="connsiteY0" fmla="*/ 13176 h 2492471"/>
                  <a:gd name="connsiteX1" fmla="*/ 890541 w 948279"/>
                  <a:gd name="connsiteY1" fmla="*/ 50763 h 2492471"/>
                  <a:gd name="connsiteX2" fmla="*/ 948279 w 948279"/>
                  <a:gd name="connsiteY2" fmla="*/ 103894 h 2492471"/>
                  <a:gd name="connsiteX3" fmla="*/ 938298 w 948279"/>
                  <a:gd name="connsiteY3" fmla="*/ 110009 h 2492471"/>
                  <a:gd name="connsiteX4" fmla="*/ 693849 w 948279"/>
                  <a:gd name="connsiteY4" fmla="*/ 613610 h 2492471"/>
                  <a:gd name="connsiteX5" fmla="*/ 473392 w 948279"/>
                  <a:gd name="connsiteY5" fmla="*/ 1863884 h 2492471"/>
                  <a:gd name="connsiteX6" fmla="*/ 621326 w 948279"/>
                  <a:gd name="connsiteY6" fmla="*/ 2455353 h 2492471"/>
                  <a:gd name="connsiteX7" fmla="*/ 654526 w 948279"/>
                  <a:gd name="connsiteY7" fmla="*/ 2489310 h 2492471"/>
                  <a:gd name="connsiteX8" fmla="*/ 632338 w 948279"/>
                  <a:gd name="connsiteY8" fmla="*/ 2492471 h 2492471"/>
                  <a:gd name="connsiteX9" fmla="*/ 576673 w 948279"/>
                  <a:gd name="connsiteY9" fmla="*/ 2488230 h 2492471"/>
                  <a:gd name="connsiteX10" fmla="*/ 0 w 948279"/>
                  <a:gd name="connsiteY10" fmla="*/ 1842037 h 2492471"/>
                  <a:gd name="connsiteX11" fmla="*/ 0 w 948279"/>
                  <a:gd name="connsiteY11" fmla="*/ 625681 h 2492471"/>
                  <a:gd name="connsiteX12" fmla="*/ 404528 w 948279"/>
                  <a:gd name="connsiteY12" fmla="*/ 2 h 2492471"/>
                  <a:gd name="connsiteX13" fmla="*/ 714395 w 948279"/>
                  <a:gd name="connsiteY13" fmla="*/ 0 h 2492471"/>
                  <a:gd name="connsiteX14" fmla="*/ 810820 w 948279"/>
                  <a:gd name="connsiteY14" fmla="*/ 13176 h 2492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48279" h="2492471">
                    <a:moveTo>
                      <a:pt x="810820" y="13176"/>
                    </a:moveTo>
                    <a:cubicBezTo>
                      <a:pt x="840111" y="21799"/>
                      <a:pt x="866619" y="34490"/>
                      <a:pt x="890541" y="50763"/>
                    </a:cubicBezTo>
                    <a:lnTo>
                      <a:pt x="948279" y="103894"/>
                    </a:lnTo>
                    <a:lnTo>
                      <a:pt x="938298" y="110009"/>
                    </a:lnTo>
                    <a:cubicBezTo>
                      <a:pt x="814270" y="209770"/>
                      <a:pt x="731709" y="398896"/>
                      <a:pt x="693849" y="613610"/>
                    </a:cubicBezTo>
                    <a:lnTo>
                      <a:pt x="473392" y="1863884"/>
                    </a:lnTo>
                    <a:cubicBezTo>
                      <a:pt x="435532" y="2078599"/>
                      <a:pt x="500125" y="2304347"/>
                      <a:pt x="621326" y="2455353"/>
                    </a:cubicBezTo>
                    <a:lnTo>
                      <a:pt x="654526" y="2489310"/>
                    </a:lnTo>
                    <a:lnTo>
                      <a:pt x="632338" y="2492471"/>
                    </a:lnTo>
                    <a:cubicBezTo>
                      <a:pt x="632335" y="2485633"/>
                      <a:pt x="576677" y="2495068"/>
                      <a:pt x="576673" y="2488230"/>
                    </a:cubicBezTo>
                    <a:cubicBezTo>
                      <a:pt x="296215" y="2488230"/>
                      <a:pt x="0" y="2176260"/>
                      <a:pt x="0" y="1842037"/>
                    </a:cubicBezTo>
                    <a:lnTo>
                      <a:pt x="0" y="625681"/>
                    </a:lnTo>
                    <a:cubicBezTo>
                      <a:pt x="0" y="291458"/>
                      <a:pt x="124071" y="2"/>
                      <a:pt x="404528" y="2"/>
                    </a:cubicBezTo>
                    <a:lnTo>
                      <a:pt x="714395" y="0"/>
                    </a:lnTo>
                    <a:cubicBezTo>
                      <a:pt x="749452" y="0"/>
                      <a:pt x="781528" y="4554"/>
                      <a:pt x="810820" y="13176"/>
                    </a:cubicBez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: 도형 84">
                <a:extLst>
                  <a:ext uri="{FF2B5EF4-FFF2-40B4-BE49-F238E27FC236}">
                    <a16:creationId xmlns:a16="http://schemas.microsoft.com/office/drawing/2014/main" id="{A58B57B8-9012-4DED-916A-DB021056FC53}"/>
                  </a:ext>
                </a:extLst>
              </p:cNvPr>
              <p:cNvSpPr/>
              <p:nvPr/>
            </p:nvSpPr>
            <p:spPr>
              <a:xfrm rot="638553" flipH="1">
                <a:off x="2580804" y="4025901"/>
                <a:ext cx="970595" cy="2486379"/>
              </a:xfrm>
              <a:custGeom>
                <a:avLst/>
                <a:gdLst>
                  <a:gd name="connsiteX0" fmla="*/ 810820 w 970595"/>
                  <a:gd name="connsiteY0" fmla="*/ 13176 h 2486380"/>
                  <a:gd name="connsiteX1" fmla="*/ 714395 w 970595"/>
                  <a:gd name="connsiteY1" fmla="*/ 0 h 2486380"/>
                  <a:gd name="connsiteX2" fmla="*/ 404528 w 970595"/>
                  <a:gd name="connsiteY2" fmla="*/ 2 h 2486380"/>
                  <a:gd name="connsiteX3" fmla="*/ 0 w 970595"/>
                  <a:gd name="connsiteY3" fmla="*/ 625681 h 2486380"/>
                  <a:gd name="connsiteX4" fmla="*/ 0 w 970595"/>
                  <a:gd name="connsiteY4" fmla="*/ 1842037 h 2486380"/>
                  <a:gd name="connsiteX5" fmla="*/ 560449 w 970595"/>
                  <a:gd name="connsiteY5" fmla="*/ 2485181 h 2486380"/>
                  <a:gd name="connsiteX6" fmla="*/ 599656 w 970595"/>
                  <a:gd name="connsiteY6" fmla="*/ 2473913 h 2486380"/>
                  <a:gd name="connsiteX7" fmla="*/ 663413 w 970595"/>
                  <a:gd name="connsiteY7" fmla="*/ 2465457 h 2486380"/>
                  <a:gd name="connsiteX8" fmla="*/ 641917 w 970595"/>
                  <a:gd name="connsiteY8" fmla="*/ 2440471 h 2486380"/>
                  <a:gd name="connsiteX9" fmla="*/ 539647 w 970595"/>
                  <a:gd name="connsiteY9" fmla="*/ 1853878 h 2486380"/>
                  <a:gd name="connsiteX10" fmla="*/ 774111 w 970595"/>
                  <a:gd name="connsiteY10" fmla="*/ 606155 h 2486380"/>
                  <a:gd name="connsiteX11" fmla="*/ 937077 w 970595"/>
                  <a:gd name="connsiteY11" fmla="*/ 171433 h 2486380"/>
                  <a:gd name="connsiteX12" fmla="*/ 970595 w 970595"/>
                  <a:gd name="connsiteY12" fmla="*/ 134526 h 2486380"/>
                  <a:gd name="connsiteX13" fmla="*/ 954745 w 970595"/>
                  <a:gd name="connsiteY13" fmla="*/ 109844 h 2486380"/>
                  <a:gd name="connsiteX14" fmla="*/ 810820 w 970595"/>
                  <a:gd name="connsiteY14" fmla="*/ 13176 h 248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0595" h="2486380">
                    <a:moveTo>
                      <a:pt x="810820" y="13176"/>
                    </a:moveTo>
                    <a:cubicBezTo>
                      <a:pt x="781528" y="4554"/>
                      <a:pt x="749452" y="0"/>
                      <a:pt x="714395" y="0"/>
                    </a:cubicBezTo>
                    <a:lnTo>
                      <a:pt x="404528" y="2"/>
                    </a:lnTo>
                    <a:cubicBezTo>
                      <a:pt x="124071" y="2"/>
                      <a:pt x="0" y="291457"/>
                      <a:pt x="0" y="625681"/>
                    </a:cubicBezTo>
                    <a:lnTo>
                      <a:pt x="0" y="1842037"/>
                    </a:lnTo>
                    <a:cubicBezTo>
                      <a:pt x="0" y="2176260"/>
                      <a:pt x="279992" y="2485181"/>
                      <a:pt x="560449" y="2485181"/>
                    </a:cubicBezTo>
                    <a:cubicBezTo>
                      <a:pt x="560454" y="2492019"/>
                      <a:pt x="599653" y="2467075"/>
                      <a:pt x="599656" y="2473913"/>
                    </a:cubicBezTo>
                    <a:lnTo>
                      <a:pt x="663413" y="2465457"/>
                    </a:lnTo>
                    <a:lnTo>
                      <a:pt x="641917" y="2440471"/>
                    </a:lnTo>
                    <a:cubicBezTo>
                      <a:pt x="539141" y="2290899"/>
                      <a:pt x="499381" y="2068154"/>
                      <a:pt x="539647" y="1853878"/>
                    </a:cubicBezTo>
                    <a:lnTo>
                      <a:pt x="774111" y="606155"/>
                    </a:lnTo>
                    <a:cubicBezTo>
                      <a:pt x="806323" y="434734"/>
                      <a:pt x="858499" y="278419"/>
                      <a:pt x="937077" y="171433"/>
                    </a:cubicBezTo>
                    <a:lnTo>
                      <a:pt x="970595" y="134526"/>
                    </a:lnTo>
                    <a:lnTo>
                      <a:pt x="954745" y="109844"/>
                    </a:lnTo>
                    <a:cubicBezTo>
                      <a:pt x="916851" y="63939"/>
                      <a:pt x="869403" y="30421"/>
                      <a:pt x="810820" y="13176"/>
                    </a:cubicBez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" name="群組 42"/>
          <p:cNvGrpSpPr/>
          <p:nvPr/>
        </p:nvGrpSpPr>
        <p:grpSpPr>
          <a:xfrm>
            <a:off x="7570561" y="2009718"/>
            <a:ext cx="565221" cy="565221"/>
            <a:chOff x="8285886" y="2009718"/>
            <a:chExt cx="565221" cy="565221"/>
          </a:xfrm>
        </p:grpSpPr>
        <p:sp>
          <p:nvSpPr>
            <p:cNvPr id="21" name="Oval 38">
              <a:extLst>
                <a:ext uri="{FF2B5EF4-FFF2-40B4-BE49-F238E27FC236}">
                  <a16:creationId xmlns:a16="http://schemas.microsoft.com/office/drawing/2014/main" id="{4C62D52D-82AE-4BB3-899D-FE07044EEFA6}"/>
                </a:ext>
              </a:extLst>
            </p:cNvPr>
            <p:cNvSpPr/>
            <p:nvPr/>
          </p:nvSpPr>
          <p:spPr>
            <a:xfrm>
              <a:off x="8285886" y="2009718"/>
              <a:ext cx="565221" cy="5652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85">
              <a:extLst>
                <a:ext uri="{FF2B5EF4-FFF2-40B4-BE49-F238E27FC236}">
                  <a16:creationId xmlns:a16="http://schemas.microsoft.com/office/drawing/2014/main" id="{A447CB3D-0FBB-4084-BCBA-57FB56EA52E9}"/>
                </a:ext>
              </a:extLst>
            </p:cNvPr>
            <p:cNvGrpSpPr/>
            <p:nvPr/>
          </p:nvGrpSpPr>
          <p:grpSpPr>
            <a:xfrm rot="20593171">
              <a:off x="8455176" y="2128688"/>
              <a:ext cx="226640" cy="327281"/>
              <a:chOff x="8615780" y="3185232"/>
              <a:chExt cx="1026044" cy="1481671"/>
            </a:xfrm>
            <a:solidFill>
              <a:schemeClr val="bg1"/>
            </a:solidFill>
          </p:grpSpPr>
          <p:sp>
            <p:nvSpPr>
              <p:cNvPr id="32" name="눈물 방울 86">
                <a:extLst>
                  <a:ext uri="{FF2B5EF4-FFF2-40B4-BE49-F238E27FC236}">
                    <a16:creationId xmlns:a16="http://schemas.microsoft.com/office/drawing/2014/main" id="{CB68B900-6F0D-4745-B82E-7FEF7F364797}"/>
                  </a:ext>
                </a:extLst>
              </p:cNvPr>
              <p:cNvSpPr/>
              <p:nvPr/>
            </p:nvSpPr>
            <p:spPr>
              <a:xfrm rot="8100000">
                <a:off x="8675547" y="3752503"/>
                <a:ext cx="914400" cy="914400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87">
                <a:extLst>
                  <a:ext uri="{FF2B5EF4-FFF2-40B4-BE49-F238E27FC236}">
                    <a16:creationId xmlns:a16="http://schemas.microsoft.com/office/drawing/2014/main" id="{5EF2BA94-4175-498C-9965-76D16ACF9327}"/>
                  </a:ext>
                </a:extLst>
              </p:cNvPr>
              <p:cNvSpPr/>
              <p:nvPr/>
            </p:nvSpPr>
            <p:spPr>
              <a:xfrm>
                <a:off x="9014972" y="3185232"/>
                <a:ext cx="216234" cy="563148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88">
                <a:extLst>
                  <a:ext uri="{FF2B5EF4-FFF2-40B4-BE49-F238E27FC236}">
                    <a16:creationId xmlns:a16="http://schemas.microsoft.com/office/drawing/2014/main" id="{2D467B62-00E2-4744-8EF3-EBA436A13324}"/>
                  </a:ext>
                </a:extLst>
              </p:cNvPr>
              <p:cNvSpPr/>
              <p:nvPr/>
            </p:nvSpPr>
            <p:spPr>
              <a:xfrm rot="3314848">
                <a:off x="9297740" y="3340683"/>
                <a:ext cx="190927" cy="497240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89">
                <a:extLst>
                  <a:ext uri="{FF2B5EF4-FFF2-40B4-BE49-F238E27FC236}">
                    <a16:creationId xmlns:a16="http://schemas.microsoft.com/office/drawing/2014/main" id="{4409A435-D1DD-46D4-BB65-326B02B810C3}"/>
                  </a:ext>
                </a:extLst>
              </p:cNvPr>
              <p:cNvSpPr/>
              <p:nvPr/>
            </p:nvSpPr>
            <p:spPr>
              <a:xfrm rot="18285152" flipH="1">
                <a:off x="8768936" y="3335788"/>
                <a:ext cx="190927" cy="497240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7547049" y="4125228"/>
            <a:ext cx="565221" cy="565221"/>
            <a:chOff x="8285886" y="5309592"/>
            <a:chExt cx="565221" cy="565221"/>
          </a:xfrm>
        </p:grpSpPr>
        <p:sp>
          <p:nvSpPr>
            <p:cNvPr id="23" name="Oval 49">
              <a:extLst>
                <a:ext uri="{FF2B5EF4-FFF2-40B4-BE49-F238E27FC236}">
                  <a16:creationId xmlns:a16="http://schemas.microsoft.com/office/drawing/2014/main" id="{AF90E5E2-7FB5-406F-99C4-24AC7140A0EF}"/>
                </a:ext>
              </a:extLst>
            </p:cNvPr>
            <p:cNvSpPr/>
            <p:nvPr/>
          </p:nvSpPr>
          <p:spPr>
            <a:xfrm>
              <a:off x="8285886" y="5309592"/>
              <a:ext cx="565221" cy="5652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90">
              <a:extLst>
                <a:ext uri="{FF2B5EF4-FFF2-40B4-BE49-F238E27FC236}">
                  <a16:creationId xmlns:a16="http://schemas.microsoft.com/office/drawing/2014/main" id="{E5080A72-C22A-4C20-9A8B-11C93A7CB713}"/>
                </a:ext>
              </a:extLst>
            </p:cNvPr>
            <p:cNvGrpSpPr/>
            <p:nvPr/>
          </p:nvGrpSpPr>
          <p:grpSpPr>
            <a:xfrm>
              <a:off x="8435574" y="5440557"/>
              <a:ext cx="265844" cy="303291"/>
              <a:chOff x="3434152" y="428041"/>
              <a:chExt cx="4718078" cy="5382655"/>
            </a:xfrm>
            <a:solidFill>
              <a:schemeClr val="bg1"/>
            </a:solidFill>
          </p:grpSpPr>
          <p:sp>
            <p:nvSpPr>
              <p:cNvPr id="37" name="자유형: 도형 91">
                <a:extLst>
                  <a:ext uri="{FF2B5EF4-FFF2-40B4-BE49-F238E27FC236}">
                    <a16:creationId xmlns:a16="http://schemas.microsoft.com/office/drawing/2014/main" id="{7F260655-9C2C-492E-8EED-8CFAAF622EB1}"/>
                  </a:ext>
                </a:extLst>
              </p:cNvPr>
              <p:cNvSpPr/>
              <p:nvPr/>
            </p:nvSpPr>
            <p:spPr>
              <a:xfrm>
                <a:off x="3434152" y="3168165"/>
                <a:ext cx="2828668" cy="2642531"/>
              </a:xfrm>
              <a:custGeom>
                <a:avLst/>
                <a:gdLst>
                  <a:gd name="connsiteX0" fmla="*/ 712436 w 2824318"/>
                  <a:gd name="connsiteY0" fmla="*/ 0 h 2637716"/>
                  <a:gd name="connsiteX1" fmla="*/ 713966 w 2824318"/>
                  <a:gd name="connsiteY1" fmla="*/ 10020 h 2637716"/>
                  <a:gd name="connsiteX2" fmla="*/ 1669770 w 2824318"/>
                  <a:gd name="connsiteY2" fmla="*/ 789023 h 2637716"/>
                  <a:gd name="connsiteX3" fmla="*/ 2478775 w 2824318"/>
                  <a:gd name="connsiteY3" fmla="*/ 358879 h 2637716"/>
                  <a:gd name="connsiteX4" fmla="*/ 2499521 w 2824318"/>
                  <a:gd name="connsiteY4" fmla="*/ 324730 h 2637716"/>
                  <a:gd name="connsiteX5" fmla="*/ 2501850 w 2824318"/>
                  <a:gd name="connsiteY5" fmla="*/ 327293 h 2637716"/>
                  <a:gd name="connsiteX6" fmla="*/ 2824318 w 2824318"/>
                  <a:gd name="connsiteY6" fmla="*/ 1225557 h 2637716"/>
                  <a:gd name="connsiteX7" fmla="*/ 1412159 w 2824318"/>
                  <a:gd name="connsiteY7" fmla="*/ 2637716 h 2637716"/>
                  <a:gd name="connsiteX8" fmla="*/ 0 w 2824318"/>
                  <a:gd name="connsiteY8" fmla="*/ 1225557 h 2637716"/>
                  <a:gd name="connsiteX9" fmla="*/ 622608 w 2824318"/>
                  <a:gd name="connsiteY9" fmla="*/ 54573 h 2637716"/>
                  <a:gd name="connsiteX0" fmla="*/ 622608 w 2824318"/>
                  <a:gd name="connsiteY0" fmla="*/ 44553 h 2627696"/>
                  <a:gd name="connsiteX1" fmla="*/ 713966 w 2824318"/>
                  <a:gd name="connsiteY1" fmla="*/ 0 h 2627696"/>
                  <a:gd name="connsiteX2" fmla="*/ 1669770 w 2824318"/>
                  <a:gd name="connsiteY2" fmla="*/ 779003 h 2627696"/>
                  <a:gd name="connsiteX3" fmla="*/ 2478775 w 2824318"/>
                  <a:gd name="connsiteY3" fmla="*/ 348859 h 2627696"/>
                  <a:gd name="connsiteX4" fmla="*/ 2499521 w 2824318"/>
                  <a:gd name="connsiteY4" fmla="*/ 314710 h 2627696"/>
                  <a:gd name="connsiteX5" fmla="*/ 2501850 w 2824318"/>
                  <a:gd name="connsiteY5" fmla="*/ 317273 h 2627696"/>
                  <a:gd name="connsiteX6" fmla="*/ 2824318 w 2824318"/>
                  <a:gd name="connsiteY6" fmla="*/ 1215537 h 2627696"/>
                  <a:gd name="connsiteX7" fmla="*/ 1412159 w 2824318"/>
                  <a:gd name="connsiteY7" fmla="*/ 2627696 h 2627696"/>
                  <a:gd name="connsiteX8" fmla="*/ 0 w 2824318"/>
                  <a:gd name="connsiteY8" fmla="*/ 1215537 h 2627696"/>
                  <a:gd name="connsiteX9" fmla="*/ 622608 w 2824318"/>
                  <a:gd name="connsiteY9" fmla="*/ 44553 h 2627696"/>
                  <a:gd name="connsiteX0" fmla="*/ 622608 w 2824318"/>
                  <a:gd name="connsiteY0" fmla="*/ 0 h 2583143"/>
                  <a:gd name="connsiteX1" fmla="*/ 1669770 w 2824318"/>
                  <a:gd name="connsiteY1" fmla="*/ 734450 h 2583143"/>
                  <a:gd name="connsiteX2" fmla="*/ 2478775 w 2824318"/>
                  <a:gd name="connsiteY2" fmla="*/ 304306 h 2583143"/>
                  <a:gd name="connsiteX3" fmla="*/ 2499521 w 2824318"/>
                  <a:gd name="connsiteY3" fmla="*/ 270157 h 2583143"/>
                  <a:gd name="connsiteX4" fmla="*/ 2501850 w 2824318"/>
                  <a:gd name="connsiteY4" fmla="*/ 272720 h 2583143"/>
                  <a:gd name="connsiteX5" fmla="*/ 2824318 w 2824318"/>
                  <a:gd name="connsiteY5" fmla="*/ 1170984 h 2583143"/>
                  <a:gd name="connsiteX6" fmla="*/ 1412159 w 2824318"/>
                  <a:gd name="connsiteY6" fmla="*/ 2583143 h 2583143"/>
                  <a:gd name="connsiteX7" fmla="*/ 0 w 2824318"/>
                  <a:gd name="connsiteY7" fmla="*/ 1170984 h 2583143"/>
                  <a:gd name="connsiteX8" fmla="*/ 622608 w 2824318"/>
                  <a:gd name="connsiteY8" fmla="*/ 0 h 2583143"/>
                  <a:gd name="connsiteX0" fmla="*/ 622608 w 2824318"/>
                  <a:gd name="connsiteY0" fmla="*/ 0 h 2583143"/>
                  <a:gd name="connsiteX1" fmla="*/ 1669770 w 2824318"/>
                  <a:gd name="connsiteY1" fmla="*/ 734450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0 h 2583143"/>
                  <a:gd name="connsiteX1" fmla="*/ 1611404 w 2824318"/>
                  <a:gd name="connsiteY1" fmla="*/ 209157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0 h 2583143"/>
                  <a:gd name="connsiteX1" fmla="*/ 1611404 w 2824318"/>
                  <a:gd name="connsiteY1" fmla="*/ 209157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62490 h 2645633"/>
                  <a:gd name="connsiteX1" fmla="*/ 1611404 w 2824318"/>
                  <a:gd name="connsiteY1" fmla="*/ 271647 h 2645633"/>
                  <a:gd name="connsiteX2" fmla="*/ 2499521 w 2824318"/>
                  <a:gd name="connsiteY2" fmla="*/ 332647 h 2645633"/>
                  <a:gd name="connsiteX3" fmla="*/ 2501850 w 2824318"/>
                  <a:gd name="connsiteY3" fmla="*/ 335210 h 2645633"/>
                  <a:gd name="connsiteX4" fmla="*/ 2824318 w 2824318"/>
                  <a:gd name="connsiteY4" fmla="*/ 1233474 h 2645633"/>
                  <a:gd name="connsiteX5" fmla="*/ 1412159 w 2824318"/>
                  <a:gd name="connsiteY5" fmla="*/ 2645633 h 2645633"/>
                  <a:gd name="connsiteX6" fmla="*/ 0 w 2824318"/>
                  <a:gd name="connsiteY6" fmla="*/ 1233474 h 2645633"/>
                  <a:gd name="connsiteX7" fmla="*/ 622608 w 2824318"/>
                  <a:gd name="connsiteY7" fmla="*/ 62490 h 2645633"/>
                  <a:gd name="connsiteX0" fmla="*/ 622608 w 2824318"/>
                  <a:gd name="connsiteY0" fmla="*/ 44328 h 2627471"/>
                  <a:gd name="connsiteX1" fmla="*/ 1611404 w 2824318"/>
                  <a:gd name="connsiteY1" fmla="*/ 253485 h 2627471"/>
                  <a:gd name="connsiteX2" fmla="*/ 2499521 w 2824318"/>
                  <a:gd name="connsiteY2" fmla="*/ 314485 h 2627471"/>
                  <a:gd name="connsiteX3" fmla="*/ 2501850 w 2824318"/>
                  <a:gd name="connsiteY3" fmla="*/ 317048 h 2627471"/>
                  <a:gd name="connsiteX4" fmla="*/ 2824318 w 2824318"/>
                  <a:gd name="connsiteY4" fmla="*/ 1215312 h 2627471"/>
                  <a:gd name="connsiteX5" fmla="*/ 1412159 w 2824318"/>
                  <a:gd name="connsiteY5" fmla="*/ 2627471 h 2627471"/>
                  <a:gd name="connsiteX6" fmla="*/ 0 w 2824318"/>
                  <a:gd name="connsiteY6" fmla="*/ 1215312 h 2627471"/>
                  <a:gd name="connsiteX7" fmla="*/ 622608 w 2824318"/>
                  <a:gd name="connsiteY7" fmla="*/ 44328 h 2627471"/>
                  <a:gd name="connsiteX0" fmla="*/ 622608 w 2889940"/>
                  <a:gd name="connsiteY0" fmla="*/ 44328 h 2627471"/>
                  <a:gd name="connsiteX1" fmla="*/ 1611404 w 2889940"/>
                  <a:gd name="connsiteY1" fmla="*/ 253485 h 2627471"/>
                  <a:gd name="connsiteX2" fmla="*/ 2499521 w 2889940"/>
                  <a:gd name="connsiteY2" fmla="*/ 314485 h 2627471"/>
                  <a:gd name="connsiteX3" fmla="*/ 2550488 w 2889940"/>
                  <a:gd name="connsiteY3" fmla="*/ 394869 h 2627471"/>
                  <a:gd name="connsiteX4" fmla="*/ 2824318 w 2889940"/>
                  <a:gd name="connsiteY4" fmla="*/ 1215312 h 2627471"/>
                  <a:gd name="connsiteX5" fmla="*/ 1412159 w 2889940"/>
                  <a:gd name="connsiteY5" fmla="*/ 2627471 h 2627471"/>
                  <a:gd name="connsiteX6" fmla="*/ 0 w 2889940"/>
                  <a:gd name="connsiteY6" fmla="*/ 1215312 h 2627471"/>
                  <a:gd name="connsiteX7" fmla="*/ 622608 w 2889940"/>
                  <a:gd name="connsiteY7" fmla="*/ 44328 h 2627471"/>
                  <a:gd name="connsiteX0" fmla="*/ 622608 w 2890034"/>
                  <a:gd name="connsiteY0" fmla="*/ 45414 h 2628557"/>
                  <a:gd name="connsiteX1" fmla="*/ 1611404 w 2890034"/>
                  <a:gd name="connsiteY1" fmla="*/ 254571 h 2628557"/>
                  <a:gd name="connsiteX2" fmla="*/ 2550488 w 2890034"/>
                  <a:gd name="connsiteY2" fmla="*/ 395955 h 2628557"/>
                  <a:gd name="connsiteX3" fmla="*/ 2824318 w 2890034"/>
                  <a:gd name="connsiteY3" fmla="*/ 1216398 h 2628557"/>
                  <a:gd name="connsiteX4" fmla="*/ 1412159 w 2890034"/>
                  <a:gd name="connsiteY4" fmla="*/ 2628557 h 2628557"/>
                  <a:gd name="connsiteX5" fmla="*/ 0 w 2890034"/>
                  <a:gd name="connsiteY5" fmla="*/ 1216398 h 2628557"/>
                  <a:gd name="connsiteX6" fmla="*/ 622608 w 2890034"/>
                  <a:gd name="connsiteY6" fmla="*/ 45414 h 2628557"/>
                  <a:gd name="connsiteX0" fmla="*/ 622608 w 2825835"/>
                  <a:gd name="connsiteY0" fmla="*/ 45414 h 2628557"/>
                  <a:gd name="connsiteX1" fmla="*/ 1611404 w 2825835"/>
                  <a:gd name="connsiteY1" fmla="*/ 254571 h 2628557"/>
                  <a:gd name="connsiteX2" fmla="*/ 2550488 w 2825835"/>
                  <a:gd name="connsiteY2" fmla="*/ 395955 h 2628557"/>
                  <a:gd name="connsiteX3" fmla="*/ 2824318 w 2825835"/>
                  <a:gd name="connsiteY3" fmla="*/ 1216398 h 2628557"/>
                  <a:gd name="connsiteX4" fmla="*/ 1412159 w 2825835"/>
                  <a:gd name="connsiteY4" fmla="*/ 2628557 h 2628557"/>
                  <a:gd name="connsiteX5" fmla="*/ 0 w 2825835"/>
                  <a:gd name="connsiteY5" fmla="*/ 1216398 h 2628557"/>
                  <a:gd name="connsiteX6" fmla="*/ 622608 w 2825835"/>
                  <a:gd name="connsiteY6" fmla="*/ 45414 h 2628557"/>
                  <a:gd name="connsiteX0" fmla="*/ 622608 w 2831364"/>
                  <a:gd name="connsiteY0" fmla="*/ 45414 h 2628557"/>
                  <a:gd name="connsiteX1" fmla="*/ 1611404 w 2831364"/>
                  <a:gd name="connsiteY1" fmla="*/ 254571 h 2628557"/>
                  <a:gd name="connsiteX2" fmla="*/ 2550488 w 2831364"/>
                  <a:gd name="connsiteY2" fmla="*/ 395955 h 2628557"/>
                  <a:gd name="connsiteX3" fmla="*/ 2824318 w 2831364"/>
                  <a:gd name="connsiteY3" fmla="*/ 1216398 h 2628557"/>
                  <a:gd name="connsiteX4" fmla="*/ 1412159 w 2831364"/>
                  <a:gd name="connsiteY4" fmla="*/ 2628557 h 2628557"/>
                  <a:gd name="connsiteX5" fmla="*/ 0 w 2831364"/>
                  <a:gd name="connsiteY5" fmla="*/ 1216398 h 2628557"/>
                  <a:gd name="connsiteX6" fmla="*/ 622608 w 2831364"/>
                  <a:gd name="connsiteY6" fmla="*/ 45414 h 2628557"/>
                  <a:gd name="connsiteX0" fmla="*/ 622608 w 2828668"/>
                  <a:gd name="connsiteY0" fmla="*/ 45414 h 2628557"/>
                  <a:gd name="connsiteX1" fmla="*/ 1611404 w 2828668"/>
                  <a:gd name="connsiteY1" fmla="*/ 254571 h 2628557"/>
                  <a:gd name="connsiteX2" fmla="*/ 2550488 w 2828668"/>
                  <a:gd name="connsiteY2" fmla="*/ 395955 h 2628557"/>
                  <a:gd name="connsiteX3" fmla="*/ 2824318 w 2828668"/>
                  <a:gd name="connsiteY3" fmla="*/ 1216398 h 2628557"/>
                  <a:gd name="connsiteX4" fmla="*/ 1412159 w 2828668"/>
                  <a:gd name="connsiteY4" fmla="*/ 2628557 h 2628557"/>
                  <a:gd name="connsiteX5" fmla="*/ 0 w 2828668"/>
                  <a:gd name="connsiteY5" fmla="*/ 1216398 h 2628557"/>
                  <a:gd name="connsiteX6" fmla="*/ 622608 w 2828668"/>
                  <a:gd name="connsiteY6" fmla="*/ 45414 h 2628557"/>
                  <a:gd name="connsiteX0" fmla="*/ 622608 w 2828668"/>
                  <a:gd name="connsiteY0" fmla="*/ 45414 h 2628557"/>
                  <a:gd name="connsiteX1" fmla="*/ 1611404 w 2828668"/>
                  <a:gd name="connsiteY1" fmla="*/ 254571 h 2628557"/>
                  <a:gd name="connsiteX2" fmla="*/ 2550488 w 2828668"/>
                  <a:gd name="connsiteY2" fmla="*/ 395955 h 2628557"/>
                  <a:gd name="connsiteX3" fmla="*/ 2824318 w 2828668"/>
                  <a:gd name="connsiteY3" fmla="*/ 1216398 h 2628557"/>
                  <a:gd name="connsiteX4" fmla="*/ 1412159 w 2828668"/>
                  <a:gd name="connsiteY4" fmla="*/ 2628557 h 2628557"/>
                  <a:gd name="connsiteX5" fmla="*/ 0 w 2828668"/>
                  <a:gd name="connsiteY5" fmla="*/ 1216398 h 2628557"/>
                  <a:gd name="connsiteX6" fmla="*/ 622608 w 2828668"/>
                  <a:gd name="connsiteY6" fmla="*/ 45414 h 2628557"/>
                  <a:gd name="connsiteX0" fmla="*/ 622608 w 2828668"/>
                  <a:gd name="connsiteY0" fmla="*/ 40000 h 2623143"/>
                  <a:gd name="connsiteX1" fmla="*/ 1611404 w 2828668"/>
                  <a:gd name="connsiteY1" fmla="*/ 307523 h 2623143"/>
                  <a:gd name="connsiteX2" fmla="*/ 2550488 w 2828668"/>
                  <a:gd name="connsiteY2" fmla="*/ 390541 h 2623143"/>
                  <a:gd name="connsiteX3" fmla="*/ 2824318 w 2828668"/>
                  <a:gd name="connsiteY3" fmla="*/ 1210984 h 2623143"/>
                  <a:gd name="connsiteX4" fmla="*/ 1412159 w 2828668"/>
                  <a:gd name="connsiteY4" fmla="*/ 2623143 h 2623143"/>
                  <a:gd name="connsiteX5" fmla="*/ 0 w 2828668"/>
                  <a:gd name="connsiteY5" fmla="*/ 1210984 h 2623143"/>
                  <a:gd name="connsiteX6" fmla="*/ 622608 w 2828668"/>
                  <a:gd name="connsiteY6" fmla="*/ 40000 h 2623143"/>
                  <a:gd name="connsiteX0" fmla="*/ 622608 w 2828668"/>
                  <a:gd name="connsiteY0" fmla="*/ 41537 h 2624680"/>
                  <a:gd name="connsiteX1" fmla="*/ 1611404 w 2828668"/>
                  <a:gd name="connsiteY1" fmla="*/ 309060 h 2624680"/>
                  <a:gd name="connsiteX2" fmla="*/ 2550488 w 2828668"/>
                  <a:gd name="connsiteY2" fmla="*/ 392078 h 2624680"/>
                  <a:gd name="connsiteX3" fmla="*/ 2824318 w 2828668"/>
                  <a:gd name="connsiteY3" fmla="*/ 1212521 h 2624680"/>
                  <a:gd name="connsiteX4" fmla="*/ 1412159 w 2828668"/>
                  <a:gd name="connsiteY4" fmla="*/ 2624680 h 2624680"/>
                  <a:gd name="connsiteX5" fmla="*/ 0 w 2828668"/>
                  <a:gd name="connsiteY5" fmla="*/ 1212521 h 2624680"/>
                  <a:gd name="connsiteX6" fmla="*/ 622608 w 2828668"/>
                  <a:gd name="connsiteY6" fmla="*/ 41537 h 2624680"/>
                  <a:gd name="connsiteX0" fmla="*/ 622608 w 2828668"/>
                  <a:gd name="connsiteY0" fmla="*/ 41537 h 2624680"/>
                  <a:gd name="connsiteX1" fmla="*/ 1611404 w 2828668"/>
                  <a:gd name="connsiteY1" fmla="*/ 309060 h 2624680"/>
                  <a:gd name="connsiteX2" fmla="*/ 2550488 w 2828668"/>
                  <a:gd name="connsiteY2" fmla="*/ 392078 h 2624680"/>
                  <a:gd name="connsiteX3" fmla="*/ 2824318 w 2828668"/>
                  <a:gd name="connsiteY3" fmla="*/ 1212521 h 2624680"/>
                  <a:gd name="connsiteX4" fmla="*/ 1412159 w 2828668"/>
                  <a:gd name="connsiteY4" fmla="*/ 2624680 h 2624680"/>
                  <a:gd name="connsiteX5" fmla="*/ 0 w 2828668"/>
                  <a:gd name="connsiteY5" fmla="*/ 1212521 h 2624680"/>
                  <a:gd name="connsiteX6" fmla="*/ 622608 w 2828668"/>
                  <a:gd name="connsiteY6" fmla="*/ 41537 h 2624680"/>
                  <a:gd name="connsiteX0" fmla="*/ 622608 w 2828668"/>
                  <a:gd name="connsiteY0" fmla="*/ 40000 h 2623143"/>
                  <a:gd name="connsiteX1" fmla="*/ 1611404 w 2828668"/>
                  <a:gd name="connsiteY1" fmla="*/ 307523 h 2623143"/>
                  <a:gd name="connsiteX2" fmla="*/ 2550488 w 2828668"/>
                  <a:gd name="connsiteY2" fmla="*/ 390541 h 2623143"/>
                  <a:gd name="connsiteX3" fmla="*/ 2824318 w 2828668"/>
                  <a:gd name="connsiteY3" fmla="*/ 1210984 h 2623143"/>
                  <a:gd name="connsiteX4" fmla="*/ 1412159 w 2828668"/>
                  <a:gd name="connsiteY4" fmla="*/ 2623143 h 2623143"/>
                  <a:gd name="connsiteX5" fmla="*/ 0 w 2828668"/>
                  <a:gd name="connsiteY5" fmla="*/ 1210984 h 2623143"/>
                  <a:gd name="connsiteX6" fmla="*/ 622608 w 2828668"/>
                  <a:gd name="connsiteY6" fmla="*/ 40000 h 2623143"/>
                  <a:gd name="connsiteX0" fmla="*/ 700429 w 2828668"/>
                  <a:gd name="connsiteY0" fmla="*/ 40684 h 2614100"/>
                  <a:gd name="connsiteX1" fmla="*/ 1611404 w 2828668"/>
                  <a:gd name="connsiteY1" fmla="*/ 298480 h 2614100"/>
                  <a:gd name="connsiteX2" fmla="*/ 2550488 w 2828668"/>
                  <a:gd name="connsiteY2" fmla="*/ 381498 h 2614100"/>
                  <a:gd name="connsiteX3" fmla="*/ 2824318 w 2828668"/>
                  <a:gd name="connsiteY3" fmla="*/ 1201941 h 2614100"/>
                  <a:gd name="connsiteX4" fmla="*/ 1412159 w 2828668"/>
                  <a:gd name="connsiteY4" fmla="*/ 2614100 h 2614100"/>
                  <a:gd name="connsiteX5" fmla="*/ 0 w 2828668"/>
                  <a:gd name="connsiteY5" fmla="*/ 1201941 h 2614100"/>
                  <a:gd name="connsiteX6" fmla="*/ 700429 w 2828668"/>
                  <a:gd name="connsiteY6" fmla="*/ 40684 h 2614100"/>
                  <a:gd name="connsiteX0" fmla="*/ 700429 w 2828668"/>
                  <a:gd name="connsiteY0" fmla="*/ 40684 h 2614100"/>
                  <a:gd name="connsiteX1" fmla="*/ 1611404 w 2828668"/>
                  <a:gd name="connsiteY1" fmla="*/ 298480 h 2614100"/>
                  <a:gd name="connsiteX2" fmla="*/ 2550488 w 2828668"/>
                  <a:gd name="connsiteY2" fmla="*/ 381498 h 2614100"/>
                  <a:gd name="connsiteX3" fmla="*/ 2824318 w 2828668"/>
                  <a:gd name="connsiteY3" fmla="*/ 1201941 h 2614100"/>
                  <a:gd name="connsiteX4" fmla="*/ 1412159 w 2828668"/>
                  <a:gd name="connsiteY4" fmla="*/ 2614100 h 2614100"/>
                  <a:gd name="connsiteX5" fmla="*/ 0 w 2828668"/>
                  <a:gd name="connsiteY5" fmla="*/ 1201941 h 2614100"/>
                  <a:gd name="connsiteX6" fmla="*/ 700429 w 2828668"/>
                  <a:gd name="connsiteY6" fmla="*/ 40684 h 2614100"/>
                  <a:gd name="connsiteX0" fmla="*/ 700429 w 2828668"/>
                  <a:gd name="connsiteY0" fmla="*/ 58876 h 2632292"/>
                  <a:gd name="connsiteX1" fmla="*/ 1611404 w 2828668"/>
                  <a:gd name="connsiteY1" fmla="*/ 316672 h 2632292"/>
                  <a:gd name="connsiteX2" fmla="*/ 2550488 w 2828668"/>
                  <a:gd name="connsiteY2" fmla="*/ 399690 h 2632292"/>
                  <a:gd name="connsiteX3" fmla="*/ 2824318 w 2828668"/>
                  <a:gd name="connsiteY3" fmla="*/ 1220133 h 2632292"/>
                  <a:gd name="connsiteX4" fmla="*/ 1412159 w 2828668"/>
                  <a:gd name="connsiteY4" fmla="*/ 2632292 h 2632292"/>
                  <a:gd name="connsiteX5" fmla="*/ 0 w 2828668"/>
                  <a:gd name="connsiteY5" fmla="*/ 1220133 h 2632292"/>
                  <a:gd name="connsiteX6" fmla="*/ 700429 w 2828668"/>
                  <a:gd name="connsiteY6" fmla="*/ 58876 h 2632292"/>
                  <a:gd name="connsiteX0" fmla="*/ 700429 w 2828668"/>
                  <a:gd name="connsiteY0" fmla="*/ 62842 h 2636258"/>
                  <a:gd name="connsiteX1" fmla="*/ 1611404 w 2828668"/>
                  <a:gd name="connsiteY1" fmla="*/ 320638 h 2636258"/>
                  <a:gd name="connsiteX2" fmla="*/ 2550488 w 2828668"/>
                  <a:gd name="connsiteY2" fmla="*/ 403656 h 2636258"/>
                  <a:gd name="connsiteX3" fmla="*/ 2824318 w 2828668"/>
                  <a:gd name="connsiteY3" fmla="*/ 1224099 h 2636258"/>
                  <a:gd name="connsiteX4" fmla="*/ 1412159 w 2828668"/>
                  <a:gd name="connsiteY4" fmla="*/ 2636258 h 2636258"/>
                  <a:gd name="connsiteX5" fmla="*/ 0 w 2828668"/>
                  <a:gd name="connsiteY5" fmla="*/ 1224099 h 2636258"/>
                  <a:gd name="connsiteX6" fmla="*/ 700429 w 2828668"/>
                  <a:gd name="connsiteY6" fmla="*/ 62842 h 2636258"/>
                  <a:gd name="connsiteX0" fmla="*/ 700429 w 2828668"/>
                  <a:gd name="connsiteY0" fmla="*/ 69115 h 2642531"/>
                  <a:gd name="connsiteX1" fmla="*/ 1591949 w 2828668"/>
                  <a:gd name="connsiteY1" fmla="*/ 278273 h 2642531"/>
                  <a:gd name="connsiteX2" fmla="*/ 2550488 w 2828668"/>
                  <a:gd name="connsiteY2" fmla="*/ 409929 h 2642531"/>
                  <a:gd name="connsiteX3" fmla="*/ 2824318 w 2828668"/>
                  <a:gd name="connsiteY3" fmla="*/ 1230372 h 2642531"/>
                  <a:gd name="connsiteX4" fmla="*/ 1412159 w 2828668"/>
                  <a:gd name="connsiteY4" fmla="*/ 2642531 h 2642531"/>
                  <a:gd name="connsiteX5" fmla="*/ 0 w 2828668"/>
                  <a:gd name="connsiteY5" fmla="*/ 1230372 h 2642531"/>
                  <a:gd name="connsiteX6" fmla="*/ 700429 w 2828668"/>
                  <a:gd name="connsiteY6" fmla="*/ 69115 h 264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28668" h="2642531">
                    <a:moveTo>
                      <a:pt x="700429" y="69115"/>
                    </a:moveTo>
                    <a:cubicBezTo>
                      <a:pt x="1280281" y="-139827"/>
                      <a:pt x="1186329" y="182560"/>
                      <a:pt x="1591949" y="278273"/>
                    </a:cubicBezTo>
                    <a:cubicBezTo>
                      <a:pt x="1997569" y="373986"/>
                      <a:pt x="2085689" y="113438"/>
                      <a:pt x="2550488" y="409929"/>
                    </a:cubicBezTo>
                    <a:cubicBezTo>
                      <a:pt x="2752640" y="570233"/>
                      <a:pt x="2851209" y="775394"/>
                      <a:pt x="2824318" y="1230372"/>
                    </a:cubicBezTo>
                    <a:cubicBezTo>
                      <a:pt x="2775199" y="2061427"/>
                      <a:pt x="2192073" y="2642531"/>
                      <a:pt x="1412159" y="2642531"/>
                    </a:cubicBezTo>
                    <a:cubicBezTo>
                      <a:pt x="632245" y="2642531"/>
                      <a:pt x="0" y="2010286"/>
                      <a:pt x="0" y="1230372"/>
                    </a:cubicBezTo>
                    <a:cubicBezTo>
                      <a:pt x="0" y="742926"/>
                      <a:pt x="217788" y="303435"/>
                      <a:pt x="700429" y="69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92">
                <a:extLst>
                  <a:ext uri="{FF2B5EF4-FFF2-40B4-BE49-F238E27FC236}">
                    <a16:creationId xmlns:a16="http://schemas.microsoft.com/office/drawing/2014/main" id="{9F3E687C-EF97-4AF8-B04F-3EB43BDB88C6}"/>
                  </a:ext>
                </a:extLst>
              </p:cNvPr>
              <p:cNvSpPr/>
              <p:nvPr/>
            </p:nvSpPr>
            <p:spPr>
              <a:xfrm rot="15300000" flipH="1">
                <a:off x="4697268" y="953004"/>
                <a:ext cx="2262873" cy="2437350"/>
              </a:xfrm>
              <a:custGeom>
                <a:avLst/>
                <a:gdLst>
                  <a:gd name="connsiteX0" fmla="*/ 18398 w 2152544"/>
                  <a:gd name="connsiteY0" fmla="*/ 2085292 h 2318514"/>
                  <a:gd name="connsiteX1" fmla="*/ 346522 w 2152544"/>
                  <a:gd name="connsiteY1" fmla="*/ 2116479 h 2318514"/>
                  <a:gd name="connsiteX2" fmla="*/ 746650 w 2152544"/>
                  <a:gd name="connsiteY2" fmla="*/ 695365 h 2318514"/>
                  <a:gd name="connsiteX3" fmla="*/ 2106464 w 2152544"/>
                  <a:gd name="connsiteY3" fmla="*/ 160079 h 2318514"/>
                  <a:gd name="connsiteX4" fmla="*/ 2152544 w 2152544"/>
                  <a:gd name="connsiteY4" fmla="*/ 155773 h 2318514"/>
                  <a:gd name="connsiteX5" fmla="*/ 2110805 w 2152544"/>
                  <a:gd name="connsiteY5" fmla="*/ 0 h 2318514"/>
                  <a:gd name="connsiteX6" fmla="*/ 2000422 w 2152544"/>
                  <a:gd name="connsiteY6" fmla="*/ 2084 h 2318514"/>
                  <a:gd name="connsiteX7" fmla="*/ 557372 w 2152544"/>
                  <a:gd name="connsiteY7" fmla="*/ 530750 h 2318514"/>
                  <a:gd name="connsiteX8" fmla="*/ 18398 w 2152544"/>
                  <a:gd name="connsiteY8" fmla="*/ 2085292 h 231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544" h="2318514">
                    <a:moveTo>
                      <a:pt x="18398" y="2085292"/>
                    </a:moveTo>
                    <a:cubicBezTo>
                      <a:pt x="132841" y="2454215"/>
                      <a:pt x="372442" y="2323705"/>
                      <a:pt x="346522" y="2116479"/>
                    </a:cubicBezTo>
                    <a:cubicBezTo>
                      <a:pt x="242056" y="1512450"/>
                      <a:pt x="474156" y="950854"/>
                      <a:pt x="746650" y="695365"/>
                    </a:cubicBezTo>
                    <a:cubicBezTo>
                      <a:pt x="985082" y="471813"/>
                      <a:pt x="1665240" y="214502"/>
                      <a:pt x="2106464" y="160079"/>
                    </a:cubicBezTo>
                    <a:lnTo>
                      <a:pt x="2152544" y="155773"/>
                    </a:lnTo>
                    <a:lnTo>
                      <a:pt x="2110805" y="0"/>
                    </a:lnTo>
                    <a:lnTo>
                      <a:pt x="2000422" y="2084"/>
                    </a:lnTo>
                    <a:cubicBezTo>
                      <a:pt x="1446152" y="35321"/>
                      <a:pt x="880854" y="226300"/>
                      <a:pt x="557372" y="530750"/>
                    </a:cubicBezTo>
                    <a:cubicBezTo>
                      <a:pt x="187679" y="878694"/>
                      <a:pt x="-73108" y="1571513"/>
                      <a:pt x="18398" y="20852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자유형: 도형 93">
                <a:extLst>
                  <a:ext uri="{FF2B5EF4-FFF2-40B4-BE49-F238E27FC236}">
                    <a16:creationId xmlns:a16="http://schemas.microsoft.com/office/drawing/2014/main" id="{28B3D5F9-B908-4D14-81E5-92EC9FFF9D68}"/>
                  </a:ext>
                </a:extLst>
              </p:cNvPr>
              <p:cNvSpPr/>
              <p:nvPr/>
            </p:nvSpPr>
            <p:spPr>
              <a:xfrm rot="20281495">
                <a:off x="5538768" y="3059101"/>
                <a:ext cx="2613462" cy="2642532"/>
              </a:xfrm>
              <a:custGeom>
                <a:avLst/>
                <a:gdLst>
                  <a:gd name="connsiteX0" fmla="*/ 2177283 w 2613462"/>
                  <a:gd name="connsiteY0" fmla="*/ 323073 h 2642532"/>
                  <a:gd name="connsiteX1" fmla="*/ 2335282 w 2613462"/>
                  <a:gd name="connsiteY1" fmla="*/ 409930 h 2642532"/>
                  <a:gd name="connsiteX2" fmla="*/ 2609112 w 2613462"/>
                  <a:gd name="connsiteY2" fmla="*/ 1230373 h 2642532"/>
                  <a:gd name="connsiteX3" fmla="*/ 1196953 w 2613462"/>
                  <a:gd name="connsiteY3" fmla="*/ 2642532 h 2642532"/>
                  <a:gd name="connsiteX4" fmla="*/ 25969 w 2613462"/>
                  <a:gd name="connsiteY4" fmla="*/ 2019925 h 2642532"/>
                  <a:gd name="connsiteX5" fmla="*/ 0 w 2613462"/>
                  <a:gd name="connsiteY5" fmla="*/ 1977178 h 2642532"/>
                  <a:gd name="connsiteX6" fmla="*/ 52970 w 2613462"/>
                  <a:gd name="connsiteY6" fmla="*/ 1957707 h 2642532"/>
                  <a:gd name="connsiteX7" fmla="*/ 878304 w 2613462"/>
                  <a:gd name="connsiteY7" fmla="*/ 1131700 h 2642532"/>
                  <a:gd name="connsiteX8" fmla="*/ 934359 w 2613462"/>
                  <a:gd name="connsiteY8" fmla="*/ 219950 h 2642532"/>
                  <a:gd name="connsiteX9" fmla="*/ 757798 w 2613462"/>
                  <a:gd name="connsiteY9" fmla="*/ 18822 h 2642532"/>
                  <a:gd name="connsiteX10" fmla="*/ 738979 w 2613462"/>
                  <a:gd name="connsiteY10" fmla="*/ 4034 h 2642532"/>
                  <a:gd name="connsiteX11" fmla="*/ 748059 w 2613462"/>
                  <a:gd name="connsiteY11" fmla="*/ 2628 h 2642532"/>
                  <a:gd name="connsiteX12" fmla="*/ 1376743 w 2613462"/>
                  <a:gd name="connsiteY12" fmla="*/ 278274 h 2642532"/>
                  <a:gd name="connsiteX13" fmla="*/ 2177283 w 2613462"/>
                  <a:gd name="connsiteY13" fmla="*/ 323073 h 264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13462" h="2642532">
                    <a:moveTo>
                      <a:pt x="2177283" y="323073"/>
                    </a:moveTo>
                    <a:cubicBezTo>
                      <a:pt x="2224968" y="344511"/>
                      <a:pt x="2277182" y="372869"/>
                      <a:pt x="2335282" y="409930"/>
                    </a:cubicBezTo>
                    <a:cubicBezTo>
                      <a:pt x="2537434" y="570234"/>
                      <a:pt x="2636003" y="775395"/>
                      <a:pt x="2609112" y="1230373"/>
                    </a:cubicBezTo>
                    <a:cubicBezTo>
                      <a:pt x="2559993" y="2061428"/>
                      <a:pt x="1976867" y="2642532"/>
                      <a:pt x="1196953" y="2642532"/>
                    </a:cubicBezTo>
                    <a:cubicBezTo>
                      <a:pt x="709507" y="2642532"/>
                      <a:pt x="279744" y="2395561"/>
                      <a:pt x="25969" y="2019925"/>
                    </a:cubicBezTo>
                    <a:lnTo>
                      <a:pt x="0" y="1977178"/>
                    </a:lnTo>
                    <a:lnTo>
                      <a:pt x="52970" y="1957707"/>
                    </a:lnTo>
                    <a:cubicBezTo>
                      <a:pt x="395707" y="1812253"/>
                      <a:pt x="690033" y="1528956"/>
                      <a:pt x="878304" y="1131700"/>
                    </a:cubicBezTo>
                    <a:cubicBezTo>
                      <a:pt x="1084449" y="696728"/>
                      <a:pt x="1068992" y="456841"/>
                      <a:pt x="934359" y="219950"/>
                    </a:cubicBezTo>
                    <a:cubicBezTo>
                      <a:pt x="870975" y="131062"/>
                      <a:pt x="812823" y="66588"/>
                      <a:pt x="757798" y="18822"/>
                    </a:cubicBezTo>
                    <a:lnTo>
                      <a:pt x="738979" y="4034"/>
                    </a:lnTo>
                    <a:lnTo>
                      <a:pt x="748059" y="2628"/>
                    </a:lnTo>
                    <a:cubicBezTo>
                      <a:pt x="1047406" y="-26900"/>
                      <a:pt x="1047177" y="200507"/>
                      <a:pt x="1376743" y="278274"/>
                    </a:cubicBezTo>
                    <a:cubicBezTo>
                      <a:pt x="1731660" y="362023"/>
                      <a:pt x="1843492" y="173009"/>
                      <a:pt x="2177283" y="3230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94">
                <a:extLst>
                  <a:ext uri="{FF2B5EF4-FFF2-40B4-BE49-F238E27FC236}">
                    <a16:creationId xmlns:a16="http://schemas.microsoft.com/office/drawing/2014/main" id="{E9BE5CA0-AFAF-437C-AD1F-EAB2C0E8C820}"/>
                  </a:ext>
                </a:extLst>
              </p:cNvPr>
              <p:cNvSpPr/>
              <p:nvPr/>
            </p:nvSpPr>
            <p:spPr>
              <a:xfrm rot="12600000" flipH="1">
                <a:off x="5404406" y="1307417"/>
                <a:ext cx="1728031" cy="1861269"/>
              </a:xfrm>
              <a:custGeom>
                <a:avLst/>
                <a:gdLst>
                  <a:gd name="connsiteX0" fmla="*/ 18398 w 2152544"/>
                  <a:gd name="connsiteY0" fmla="*/ 2085292 h 2318514"/>
                  <a:gd name="connsiteX1" fmla="*/ 346522 w 2152544"/>
                  <a:gd name="connsiteY1" fmla="*/ 2116479 h 2318514"/>
                  <a:gd name="connsiteX2" fmla="*/ 746650 w 2152544"/>
                  <a:gd name="connsiteY2" fmla="*/ 695365 h 2318514"/>
                  <a:gd name="connsiteX3" fmla="*/ 2106464 w 2152544"/>
                  <a:gd name="connsiteY3" fmla="*/ 160079 h 2318514"/>
                  <a:gd name="connsiteX4" fmla="*/ 2152544 w 2152544"/>
                  <a:gd name="connsiteY4" fmla="*/ 155773 h 2318514"/>
                  <a:gd name="connsiteX5" fmla="*/ 2110805 w 2152544"/>
                  <a:gd name="connsiteY5" fmla="*/ 0 h 2318514"/>
                  <a:gd name="connsiteX6" fmla="*/ 2000422 w 2152544"/>
                  <a:gd name="connsiteY6" fmla="*/ 2084 h 2318514"/>
                  <a:gd name="connsiteX7" fmla="*/ 557372 w 2152544"/>
                  <a:gd name="connsiteY7" fmla="*/ 530750 h 2318514"/>
                  <a:gd name="connsiteX8" fmla="*/ 18398 w 2152544"/>
                  <a:gd name="connsiteY8" fmla="*/ 2085292 h 231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544" h="2318514">
                    <a:moveTo>
                      <a:pt x="18398" y="2085292"/>
                    </a:moveTo>
                    <a:cubicBezTo>
                      <a:pt x="132841" y="2454215"/>
                      <a:pt x="372442" y="2323705"/>
                      <a:pt x="346522" y="2116479"/>
                    </a:cubicBezTo>
                    <a:cubicBezTo>
                      <a:pt x="242056" y="1512450"/>
                      <a:pt x="474156" y="950854"/>
                      <a:pt x="746650" y="695365"/>
                    </a:cubicBezTo>
                    <a:cubicBezTo>
                      <a:pt x="985082" y="471813"/>
                      <a:pt x="1665240" y="214502"/>
                      <a:pt x="2106464" y="160079"/>
                    </a:cubicBezTo>
                    <a:lnTo>
                      <a:pt x="2152544" y="155773"/>
                    </a:lnTo>
                    <a:lnTo>
                      <a:pt x="2110805" y="0"/>
                    </a:lnTo>
                    <a:lnTo>
                      <a:pt x="2000422" y="2084"/>
                    </a:lnTo>
                    <a:cubicBezTo>
                      <a:pt x="1446152" y="35321"/>
                      <a:pt x="880854" y="226300"/>
                      <a:pt x="557372" y="530750"/>
                    </a:cubicBezTo>
                    <a:cubicBezTo>
                      <a:pt x="187679" y="878694"/>
                      <a:pt x="-73108" y="1571513"/>
                      <a:pt x="18398" y="20852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ardrop 3">
                <a:extLst>
                  <a:ext uri="{FF2B5EF4-FFF2-40B4-BE49-F238E27FC236}">
                    <a16:creationId xmlns:a16="http://schemas.microsoft.com/office/drawing/2014/main" id="{46A89409-5DF6-418A-B395-4A56609505EC}"/>
                  </a:ext>
                </a:extLst>
              </p:cNvPr>
              <p:cNvSpPr/>
              <p:nvPr/>
            </p:nvSpPr>
            <p:spPr>
              <a:xfrm rot="20810195" flipH="1">
                <a:off x="3922253" y="428041"/>
                <a:ext cx="1852466" cy="1002062"/>
              </a:xfrm>
              <a:custGeom>
                <a:avLst/>
                <a:gdLst/>
                <a:ahLst/>
                <a:cxnLst/>
                <a:rect l="l" t="t" r="r" b="b"/>
                <a:pathLst>
                  <a:path w="1490464" h="1490465">
                    <a:moveTo>
                      <a:pt x="745232" y="0"/>
                    </a:moveTo>
                    <a:lnTo>
                      <a:pt x="1490464" y="0"/>
                    </a:lnTo>
                    <a:lnTo>
                      <a:pt x="1490464" y="745232"/>
                    </a:lnTo>
                    <a:lnTo>
                      <a:pt x="1490464" y="745233"/>
                    </a:lnTo>
                    <a:lnTo>
                      <a:pt x="1490464" y="745233"/>
                    </a:lnTo>
                    <a:cubicBezTo>
                      <a:pt x="1490464" y="1156813"/>
                      <a:pt x="1156812" y="1490465"/>
                      <a:pt x="745232" y="1490465"/>
                    </a:cubicBezTo>
                    <a:lnTo>
                      <a:pt x="0" y="1490465"/>
                    </a:lnTo>
                    <a:lnTo>
                      <a:pt x="0" y="745233"/>
                    </a:lnTo>
                    <a:lnTo>
                      <a:pt x="0" y="745233"/>
                    </a:lnTo>
                    <a:cubicBezTo>
                      <a:pt x="0" y="333652"/>
                      <a:pt x="333652" y="0"/>
                      <a:pt x="7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0DD325-01B4-4CB3-B87F-E73CEF1EFBD9}"/>
              </a:ext>
            </a:extLst>
          </p:cNvPr>
          <p:cNvGrpSpPr/>
          <p:nvPr/>
        </p:nvGrpSpPr>
        <p:grpSpPr>
          <a:xfrm>
            <a:off x="4964173" y="1691910"/>
            <a:ext cx="2352778" cy="4564204"/>
            <a:chOff x="5354355" y="2352060"/>
            <a:chExt cx="1868581" cy="362490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95249-03CA-4E39-A925-71E7D82C8722}"/>
                </a:ext>
              </a:extLst>
            </p:cNvPr>
            <p:cNvSpPr/>
            <p:nvPr/>
          </p:nvSpPr>
          <p:spPr>
            <a:xfrm>
              <a:off x="5354355" y="2352060"/>
              <a:ext cx="1868581" cy="3624903"/>
            </a:xfrm>
            <a:custGeom>
              <a:avLst/>
              <a:gdLst>
                <a:gd name="connsiteX0" fmla="*/ 430125 w 1868581"/>
                <a:gd name="connsiteY0" fmla="*/ 1118822 h 3624903"/>
                <a:gd name="connsiteX1" fmla="*/ 225384 w 1868581"/>
                <a:gd name="connsiteY1" fmla="*/ 1280440 h 3624903"/>
                <a:gd name="connsiteX2" fmla="*/ 548760 w 1868581"/>
                <a:gd name="connsiteY2" fmla="*/ 1428850 h 3624903"/>
                <a:gd name="connsiteX3" fmla="*/ 456591 w 1868581"/>
                <a:gd name="connsiteY3" fmla="*/ 1128907 h 3624903"/>
                <a:gd name="connsiteX4" fmla="*/ 430125 w 1868581"/>
                <a:gd name="connsiteY4" fmla="*/ 1118822 h 3624903"/>
                <a:gd name="connsiteX5" fmla="*/ 1586325 w 1868581"/>
                <a:gd name="connsiteY5" fmla="*/ 890191 h 3624903"/>
                <a:gd name="connsiteX6" fmla="*/ 1603946 w 1868581"/>
                <a:gd name="connsiteY6" fmla="*/ 890191 h 3624903"/>
                <a:gd name="connsiteX7" fmla="*/ 1621801 w 1868581"/>
                <a:gd name="connsiteY7" fmla="*/ 908046 h 3624903"/>
                <a:gd name="connsiteX8" fmla="*/ 1621801 w 1868581"/>
                <a:gd name="connsiteY8" fmla="*/ 933490 h 3624903"/>
                <a:gd name="connsiteX9" fmla="*/ 1647679 w 1868581"/>
                <a:gd name="connsiteY9" fmla="*/ 936098 h 3624903"/>
                <a:gd name="connsiteX10" fmla="*/ 1855850 w 1868581"/>
                <a:gd name="connsiteY10" fmla="*/ 1191516 h 3624903"/>
                <a:gd name="connsiteX11" fmla="*/ 1854000 w 1868581"/>
                <a:gd name="connsiteY11" fmla="*/ 1209876 h 3624903"/>
                <a:gd name="connsiteX12" fmla="*/ 1336272 w 1868581"/>
                <a:gd name="connsiteY12" fmla="*/ 1209876 h 3624903"/>
                <a:gd name="connsiteX13" fmla="*/ 1334421 w 1868581"/>
                <a:gd name="connsiteY13" fmla="*/ 1191516 h 3624903"/>
                <a:gd name="connsiteX14" fmla="*/ 1542593 w 1868581"/>
                <a:gd name="connsiteY14" fmla="*/ 936098 h 3624903"/>
                <a:gd name="connsiteX15" fmla="*/ 1568470 w 1868581"/>
                <a:gd name="connsiteY15" fmla="*/ 933490 h 3624903"/>
                <a:gd name="connsiteX16" fmla="*/ 1568470 w 1868581"/>
                <a:gd name="connsiteY16" fmla="*/ 908046 h 3624903"/>
                <a:gd name="connsiteX17" fmla="*/ 1586325 w 1868581"/>
                <a:gd name="connsiteY17" fmla="*/ 890191 h 3624903"/>
                <a:gd name="connsiteX18" fmla="*/ 811141 w 1868581"/>
                <a:gd name="connsiteY18" fmla="*/ 527 h 3624903"/>
                <a:gd name="connsiteX19" fmla="*/ 945560 w 1868581"/>
                <a:gd name="connsiteY19" fmla="*/ 43173 h 3624903"/>
                <a:gd name="connsiteX20" fmla="*/ 978368 w 1868581"/>
                <a:gd name="connsiteY20" fmla="*/ 90039 h 3624903"/>
                <a:gd name="connsiteX21" fmla="*/ 959621 w 1868581"/>
                <a:gd name="connsiteY21" fmla="*/ 522771 h 3624903"/>
                <a:gd name="connsiteX22" fmla="*/ 929938 w 1868581"/>
                <a:gd name="connsiteY22" fmla="*/ 629001 h 3624903"/>
                <a:gd name="connsiteX23" fmla="*/ 915879 w 1868581"/>
                <a:gd name="connsiteY23" fmla="*/ 649309 h 3624903"/>
                <a:gd name="connsiteX24" fmla="*/ 858077 w 1868581"/>
                <a:gd name="connsiteY24" fmla="*/ 725857 h 3624903"/>
                <a:gd name="connsiteX25" fmla="*/ 856515 w 1868581"/>
                <a:gd name="connsiteY25" fmla="*/ 725857 h 3624903"/>
                <a:gd name="connsiteX26" fmla="*/ 961182 w 1868581"/>
                <a:gd name="connsiteY26" fmla="*/ 858644 h 3624903"/>
                <a:gd name="connsiteX27" fmla="*/ 1054915 w 1868581"/>
                <a:gd name="connsiteY27" fmla="*/ 1202329 h 3624903"/>
                <a:gd name="connsiteX28" fmla="*/ 1281435 w 1868581"/>
                <a:gd name="connsiteY28" fmla="*/ 1364799 h 3624903"/>
                <a:gd name="connsiteX29" fmla="*/ 1447029 w 1868581"/>
                <a:gd name="connsiteY29" fmla="*/ 1311684 h 3624903"/>
                <a:gd name="connsiteX30" fmla="*/ 1322053 w 1868581"/>
                <a:gd name="connsiteY30" fmla="*/ 1236698 h 3624903"/>
                <a:gd name="connsiteX31" fmla="*/ 1820396 w 1868581"/>
                <a:gd name="connsiteY31" fmla="*/ 1230449 h 3624903"/>
                <a:gd name="connsiteX32" fmla="*/ 1829769 w 1868581"/>
                <a:gd name="connsiteY32" fmla="*/ 1280440 h 3624903"/>
                <a:gd name="connsiteX33" fmla="*/ 1737600 w 1868581"/>
                <a:gd name="connsiteY33" fmla="*/ 1313247 h 3624903"/>
                <a:gd name="connsiteX34" fmla="*/ 1656365 w 1868581"/>
                <a:gd name="connsiteY34" fmla="*/ 1336679 h 3624903"/>
                <a:gd name="connsiteX35" fmla="*/ 1133025 w 1868581"/>
                <a:gd name="connsiteY35" fmla="*/ 1522582 h 3624903"/>
                <a:gd name="connsiteX36" fmla="*/ 1040856 w 1868581"/>
                <a:gd name="connsiteY36" fmla="*/ 1678803 h 3624903"/>
                <a:gd name="connsiteX37" fmla="*/ 1092408 w 1868581"/>
                <a:gd name="connsiteY37" fmla="*/ 2541140 h 3624903"/>
                <a:gd name="connsiteX38" fmla="*/ 1026795 w 1868581"/>
                <a:gd name="connsiteY38" fmla="*/ 2613002 h 3624903"/>
                <a:gd name="connsiteX39" fmla="*/ 1008049 w 1868581"/>
                <a:gd name="connsiteY39" fmla="*/ 2675490 h 3624903"/>
                <a:gd name="connsiteX40" fmla="*/ 986178 w 1868581"/>
                <a:gd name="connsiteY40" fmla="*/ 3028548 h 3624903"/>
                <a:gd name="connsiteX41" fmla="*/ 1111154 w 1868581"/>
                <a:gd name="connsiteY41" fmla="*/ 3467527 h 3624903"/>
                <a:gd name="connsiteX42" fmla="*/ 1154896 w 1868581"/>
                <a:gd name="connsiteY42" fmla="*/ 3540952 h 3624903"/>
                <a:gd name="connsiteX43" fmla="*/ 1073661 w 1868581"/>
                <a:gd name="connsiteY43" fmla="*/ 3561260 h 3624903"/>
                <a:gd name="connsiteX44" fmla="*/ 875262 w 1868581"/>
                <a:gd name="connsiteY44" fmla="*/ 3484713 h 3624903"/>
                <a:gd name="connsiteX45" fmla="*/ 790903 w 1868581"/>
                <a:gd name="connsiteY45" fmla="*/ 3422224 h 3624903"/>
                <a:gd name="connsiteX46" fmla="*/ 790903 w 1868581"/>
                <a:gd name="connsiteY46" fmla="*/ 3365985 h 3624903"/>
                <a:gd name="connsiteX47" fmla="*/ 786215 w 1868581"/>
                <a:gd name="connsiteY47" fmla="*/ 3161335 h 3624903"/>
                <a:gd name="connsiteX48" fmla="*/ 776842 w 1868581"/>
                <a:gd name="connsiteY48" fmla="*/ 3036359 h 3624903"/>
                <a:gd name="connsiteX49" fmla="*/ 773718 w 1868581"/>
                <a:gd name="connsiteY49" fmla="*/ 2637997 h 3624903"/>
                <a:gd name="connsiteX50" fmla="*/ 775281 w 1868581"/>
                <a:gd name="connsiteY50" fmla="*/ 2641122 h 3624903"/>
                <a:gd name="connsiteX51" fmla="*/ 772156 w 1868581"/>
                <a:gd name="connsiteY51" fmla="*/ 2630185 h 3624903"/>
                <a:gd name="connsiteX52" fmla="*/ 690922 w 1868581"/>
                <a:gd name="connsiteY52" fmla="*/ 2630185 h 3624903"/>
                <a:gd name="connsiteX53" fmla="*/ 656553 w 1868581"/>
                <a:gd name="connsiteY53" fmla="*/ 2980119 h 3624903"/>
                <a:gd name="connsiteX54" fmla="*/ 661239 w 1868581"/>
                <a:gd name="connsiteY54" fmla="*/ 3151962 h 3624903"/>
                <a:gd name="connsiteX55" fmla="*/ 651866 w 1868581"/>
                <a:gd name="connsiteY55" fmla="*/ 3426910 h 3624903"/>
                <a:gd name="connsiteX56" fmla="*/ 694046 w 1868581"/>
                <a:gd name="connsiteY56" fmla="*/ 3590943 h 3624903"/>
                <a:gd name="connsiteX57" fmla="*/ 536262 w 1868581"/>
                <a:gd name="connsiteY57" fmla="*/ 3597191 h 3624903"/>
                <a:gd name="connsiteX58" fmla="*/ 475337 w 1868581"/>
                <a:gd name="connsiteY58" fmla="*/ 3434722 h 3624903"/>
                <a:gd name="connsiteX59" fmla="*/ 458152 w 1868581"/>
                <a:gd name="connsiteY59" fmla="*/ 3142589 h 3624903"/>
                <a:gd name="connsiteX60" fmla="*/ 451903 w 1868581"/>
                <a:gd name="connsiteY60" fmla="*/ 3048856 h 3624903"/>
                <a:gd name="connsiteX61" fmla="*/ 445655 w 1868581"/>
                <a:gd name="connsiteY61" fmla="*/ 2628624 h 3624903"/>
                <a:gd name="connsiteX62" fmla="*/ 403476 w 1868581"/>
                <a:gd name="connsiteY62" fmla="*/ 2628624 h 3624903"/>
                <a:gd name="connsiteX63" fmla="*/ 406600 w 1868581"/>
                <a:gd name="connsiteY63" fmla="*/ 2583319 h 3624903"/>
                <a:gd name="connsiteX64" fmla="*/ 459715 w 1868581"/>
                <a:gd name="connsiteY64" fmla="*/ 1899073 h 3624903"/>
                <a:gd name="connsiteX65" fmla="*/ 505018 w 1868581"/>
                <a:gd name="connsiteY65" fmla="*/ 1697549 h 3624903"/>
                <a:gd name="connsiteX66" fmla="*/ 451903 w 1868581"/>
                <a:gd name="connsiteY66" fmla="*/ 1541329 h 3624903"/>
                <a:gd name="connsiteX67" fmla="*/ 44168 w 1868581"/>
                <a:gd name="connsiteY67" fmla="*/ 1361674 h 3624903"/>
                <a:gd name="connsiteX68" fmla="*/ 33232 w 1868581"/>
                <a:gd name="connsiteY68" fmla="*/ 1230449 h 3624903"/>
                <a:gd name="connsiteX69" fmla="*/ 525328 w 1868581"/>
                <a:gd name="connsiteY69" fmla="*/ 807092 h 3624903"/>
                <a:gd name="connsiteX70" fmla="*/ 658115 w 1868581"/>
                <a:gd name="connsiteY70" fmla="*/ 689926 h 3624903"/>
                <a:gd name="connsiteX71" fmla="*/ 609687 w 1868581"/>
                <a:gd name="connsiteY71" fmla="*/ 552452 h 3624903"/>
                <a:gd name="connsiteX72" fmla="*/ 664363 w 1868581"/>
                <a:gd name="connsiteY72" fmla="*/ 290001 h 3624903"/>
                <a:gd name="connsiteX73" fmla="*/ 711230 w 1868581"/>
                <a:gd name="connsiteY73" fmla="*/ 143154 h 3624903"/>
                <a:gd name="connsiteX74" fmla="*/ 811141 w 1868581"/>
                <a:gd name="connsiteY74" fmla="*/ 527 h 36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868581" h="3624903">
                  <a:moveTo>
                    <a:pt x="430125" y="1118822"/>
                  </a:moveTo>
                  <a:cubicBezTo>
                    <a:pt x="365665" y="1112991"/>
                    <a:pt x="284162" y="1223029"/>
                    <a:pt x="225384" y="1280440"/>
                  </a:cubicBezTo>
                  <a:cubicBezTo>
                    <a:pt x="284748" y="1316371"/>
                    <a:pt x="514392" y="1471029"/>
                    <a:pt x="548760" y="1428850"/>
                  </a:cubicBezTo>
                  <a:cubicBezTo>
                    <a:pt x="597189" y="1369486"/>
                    <a:pt x="505018" y="1164836"/>
                    <a:pt x="456591" y="1128907"/>
                  </a:cubicBezTo>
                  <a:cubicBezTo>
                    <a:pt x="448194" y="1122853"/>
                    <a:pt x="439333" y="1119655"/>
                    <a:pt x="430125" y="1118822"/>
                  </a:cubicBezTo>
                  <a:close/>
                  <a:moveTo>
                    <a:pt x="1586325" y="890191"/>
                  </a:moveTo>
                  <a:lnTo>
                    <a:pt x="1603946" y="890191"/>
                  </a:lnTo>
                  <a:cubicBezTo>
                    <a:pt x="1613807" y="890191"/>
                    <a:pt x="1621801" y="898185"/>
                    <a:pt x="1621801" y="908046"/>
                  </a:cubicBezTo>
                  <a:lnTo>
                    <a:pt x="1621801" y="933490"/>
                  </a:lnTo>
                  <a:lnTo>
                    <a:pt x="1647679" y="936098"/>
                  </a:lnTo>
                  <a:cubicBezTo>
                    <a:pt x="1766482" y="960409"/>
                    <a:pt x="1855850" y="1065525"/>
                    <a:pt x="1855850" y="1191516"/>
                  </a:cubicBezTo>
                  <a:lnTo>
                    <a:pt x="1854000" y="1209876"/>
                  </a:lnTo>
                  <a:lnTo>
                    <a:pt x="1336272" y="1209876"/>
                  </a:lnTo>
                  <a:lnTo>
                    <a:pt x="1334421" y="1191516"/>
                  </a:lnTo>
                  <a:cubicBezTo>
                    <a:pt x="1334421" y="1065525"/>
                    <a:pt x="1423790" y="960409"/>
                    <a:pt x="1542593" y="936098"/>
                  </a:cubicBezTo>
                  <a:lnTo>
                    <a:pt x="1568470" y="933490"/>
                  </a:lnTo>
                  <a:lnTo>
                    <a:pt x="1568470" y="908046"/>
                  </a:lnTo>
                  <a:cubicBezTo>
                    <a:pt x="1568470" y="898185"/>
                    <a:pt x="1576463" y="890191"/>
                    <a:pt x="1586325" y="890191"/>
                  </a:cubicBezTo>
                  <a:close/>
                  <a:moveTo>
                    <a:pt x="811141" y="527"/>
                  </a:moveTo>
                  <a:cubicBezTo>
                    <a:pt x="843480" y="3703"/>
                    <a:pt x="886392" y="20911"/>
                    <a:pt x="945560" y="43173"/>
                  </a:cubicBezTo>
                  <a:cubicBezTo>
                    <a:pt x="968994" y="52546"/>
                    <a:pt x="981492" y="66607"/>
                    <a:pt x="978368" y="90039"/>
                  </a:cubicBezTo>
                  <a:cubicBezTo>
                    <a:pt x="961182" y="236886"/>
                    <a:pt x="1003363" y="352489"/>
                    <a:pt x="959621" y="522771"/>
                  </a:cubicBezTo>
                  <a:cubicBezTo>
                    <a:pt x="954934" y="558701"/>
                    <a:pt x="956497" y="594632"/>
                    <a:pt x="929938" y="629001"/>
                  </a:cubicBezTo>
                  <a:cubicBezTo>
                    <a:pt x="925253" y="635250"/>
                    <a:pt x="920565" y="643060"/>
                    <a:pt x="915879" y="649309"/>
                  </a:cubicBezTo>
                  <a:cubicBezTo>
                    <a:pt x="900257" y="678991"/>
                    <a:pt x="861201" y="703987"/>
                    <a:pt x="858077" y="725857"/>
                  </a:cubicBezTo>
                  <a:cubicBezTo>
                    <a:pt x="858077" y="725857"/>
                    <a:pt x="856515" y="725857"/>
                    <a:pt x="856515" y="725857"/>
                  </a:cubicBezTo>
                  <a:cubicBezTo>
                    <a:pt x="851828" y="778972"/>
                    <a:pt x="859640" y="832087"/>
                    <a:pt x="961182" y="858644"/>
                  </a:cubicBezTo>
                  <a:cubicBezTo>
                    <a:pt x="1120527" y="899261"/>
                    <a:pt x="1062727" y="1066418"/>
                    <a:pt x="1054915" y="1202329"/>
                  </a:cubicBezTo>
                  <a:cubicBezTo>
                    <a:pt x="1040856" y="1421038"/>
                    <a:pt x="1064288" y="1397606"/>
                    <a:pt x="1281435" y="1364799"/>
                  </a:cubicBezTo>
                  <a:cubicBezTo>
                    <a:pt x="1342361" y="1355426"/>
                    <a:pt x="1397039" y="1375735"/>
                    <a:pt x="1447029" y="1311684"/>
                  </a:cubicBezTo>
                  <a:cubicBezTo>
                    <a:pt x="1420471" y="1267942"/>
                    <a:pt x="1359546" y="1321057"/>
                    <a:pt x="1322053" y="1236698"/>
                  </a:cubicBezTo>
                  <a:cubicBezTo>
                    <a:pt x="1440780" y="1236698"/>
                    <a:pt x="1732912" y="1235137"/>
                    <a:pt x="1820396" y="1230449"/>
                  </a:cubicBezTo>
                  <a:cubicBezTo>
                    <a:pt x="1865700" y="1228888"/>
                    <a:pt x="1896945" y="1246071"/>
                    <a:pt x="1829769" y="1280440"/>
                  </a:cubicBezTo>
                  <a:cubicBezTo>
                    <a:pt x="1768844" y="1297625"/>
                    <a:pt x="1793839" y="1269505"/>
                    <a:pt x="1737600" y="1313247"/>
                  </a:cubicBezTo>
                  <a:cubicBezTo>
                    <a:pt x="1715729" y="1336679"/>
                    <a:pt x="1690733" y="1339803"/>
                    <a:pt x="1656365" y="1336679"/>
                  </a:cubicBezTo>
                  <a:cubicBezTo>
                    <a:pt x="1493895" y="1419477"/>
                    <a:pt x="1309555" y="1486651"/>
                    <a:pt x="1133025" y="1522582"/>
                  </a:cubicBezTo>
                  <a:cubicBezTo>
                    <a:pt x="1040856" y="1539766"/>
                    <a:pt x="1028358" y="1583508"/>
                    <a:pt x="1040856" y="1678803"/>
                  </a:cubicBezTo>
                  <a:cubicBezTo>
                    <a:pt x="1075224" y="1949064"/>
                    <a:pt x="1092408" y="2269317"/>
                    <a:pt x="1092408" y="2541140"/>
                  </a:cubicBezTo>
                  <a:cubicBezTo>
                    <a:pt x="1092408" y="2584882"/>
                    <a:pt x="1065851" y="2583319"/>
                    <a:pt x="1026795" y="2613002"/>
                  </a:cubicBezTo>
                  <a:cubicBezTo>
                    <a:pt x="1025234" y="2634873"/>
                    <a:pt x="1009612" y="2655181"/>
                    <a:pt x="1008049" y="2675490"/>
                  </a:cubicBezTo>
                  <a:cubicBezTo>
                    <a:pt x="1003363" y="2794218"/>
                    <a:pt x="998675" y="2911382"/>
                    <a:pt x="986178" y="3028548"/>
                  </a:cubicBezTo>
                  <a:cubicBezTo>
                    <a:pt x="965870" y="3211326"/>
                    <a:pt x="922128" y="3336302"/>
                    <a:pt x="1111154" y="3467527"/>
                  </a:cubicBezTo>
                  <a:cubicBezTo>
                    <a:pt x="1134588" y="3483150"/>
                    <a:pt x="1170518" y="3506583"/>
                    <a:pt x="1154896" y="3540952"/>
                  </a:cubicBezTo>
                  <a:cubicBezTo>
                    <a:pt x="1140837" y="3572196"/>
                    <a:pt x="1101781" y="3558137"/>
                    <a:pt x="1073661" y="3561260"/>
                  </a:cubicBezTo>
                  <a:cubicBezTo>
                    <a:pt x="978368" y="3569072"/>
                    <a:pt x="967431" y="3483150"/>
                    <a:pt x="875262" y="3484713"/>
                  </a:cubicBezTo>
                  <a:cubicBezTo>
                    <a:pt x="850267" y="3459717"/>
                    <a:pt x="792464" y="3486274"/>
                    <a:pt x="790903" y="3422224"/>
                  </a:cubicBezTo>
                  <a:cubicBezTo>
                    <a:pt x="790903" y="3408164"/>
                    <a:pt x="790903" y="3380044"/>
                    <a:pt x="790903" y="3365985"/>
                  </a:cubicBezTo>
                  <a:cubicBezTo>
                    <a:pt x="764345" y="3303497"/>
                    <a:pt x="811211" y="3223823"/>
                    <a:pt x="786215" y="3161335"/>
                  </a:cubicBezTo>
                  <a:cubicBezTo>
                    <a:pt x="747161" y="3122281"/>
                    <a:pt x="792464" y="3076976"/>
                    <a:pt x="776842" y="3036359"/>
                  </a:cubicBezTo>
                  <a:cubicBezTo>
                    <a:pt x="761220" y="2898885"/>
                    <a:pt x="806525" y="2775471"/>
                    <a:pt x="773718" y="2637997"/>
                  </a:cubicBezTo>
                  <a:lnTo>
                    <a:pt x="775281" y="2641122"/>
                  </a:lnTo>
                  <a:cubicBezTo>
                    <a:pt x="773718" y="2637997"/>
                    <a:pt x="773718" y="2633310"/>
                    <a:pt x="772156" y="2630185"/>
                  </a:cubicBezTo>
                  <a:lnTo>
                    <a:pt x="690922" y="2630185"/>
                  </a:lnTo>
                  <a:cubicBezTo>
                    <a:pt x="661239" y="2759849"/>
                    <a:pt x="640931" y="2844208"/>
                    <a:pt x="656553" y="2980119"/>
                  </a:cubicBezTo>
                  <a:cubicBezTo>
                    <a:pt x="651866" y="2986368"/>
                    <a:pt x="665926" y="3097286"/>
                    <a:pt x="661239" y="3151962"/>
                  </a:cubicBezTo>
                  <a:cubicBezTo>
                    <a:pt x="647180" y="3209764"/>
                    <a:pt x="637807" y="3376920"/>
                    <a:pt x="651866" y="3426910"/>
                  </a:cubicBezTo>
                  <a:cubicBezTo>
                    <a:pt x="661239" y="3481588"/>
                    <a:pt x="684673" y="3536264"/>
                    <a:pt x="694046" y="3590943"/>
                  </a:cubicBezTo>
                  <a:cubicBezTo>
                    <a:pt x="637807" y="3651869"/>
                    <a:pt x="594065" y="3615938"/>
                    <a:pt x="536262" y="3597191"/>
                  </a:cubicBezTo>
                  <a:cubicBezTo>
                    <a:pt x="483147" y="3555013"/>
                    <a:pt x="469088" y="3494086"/>
                    <a:pt x="475337" y="3434722"/>
                  </a:cubicBezTo>
                  <a:cubicBezTo>
                    <a:pt x="486272" y="3333178"/>
                    <a:pt x="506581" y="3236321"/>
                    <a:pt x="458152" y="3142589"/>
                  </a:cubicBezTo>
                  <a:cubicBezTo>
                    <a:pt x="445655" y="3117593"/>
                    <a:pt x="451903" y="3080100"/>
                    <a:pt x="451903" y="3048856"/>
                  </a:cubicBezTo>
                  <a:cubicBezTo>
                    <a:pt x="455028" y="2908258"/>
                    <a:pt x="442530" y="2769222"/>
                    <a:pt x="445655" y="2628624"/>
                  </a:cubicBezTo>
                  <a:lnTo>
                    <a:pt x="403476" y="2628624"/>
                  </a:lnTo>
                  <a:cubicBezTo>
                    <a:pt x="403476" y="2628624"/>
                    <a:pt x="408162" y="2583319"/>
                    <a:pt x="406600" y="2583319"/>
                  </a:cubicBezTo>
                  <a:cubicBezTo>
                    <a:pt x="434720" y="2341178"/>
                    <a:pt x="439406" y="2142777"/>
                    <a:pt x="459715" y="1899073"/>
                  </a:cubicBezTo>
                  <a:cubicBezTo>
                    <a:pt x="465964" y="1828775"/>
                    <a:pt x="481586" y="1763162"/>
                    <a:pt x="505018" y="1697549"/>
                  </a:cubicBezTo>
                  <a:cubicBezTo>
                    <a:pt x="551885" y="1566324"/>
                    <a:pt x="576880" y="1600693"/>
                    <a:pt x="451903" y="1541329"/>
                  </a:cubicBezTo>
                  <a:cubicBezTo>
                    <a:pt x="317554" y="1477278"/>
                    <a:pt x="189453" y="1453845"/>
                    <a:pt x="44168" y="1361674"/>
                  </a:cubicBezTo>
                  <a:cubicBezTo>
                    <a:pt x="-15196" y="1324181"/>
                    <a:pt x="-10510" y="1278878"/>
                    <a:pt x="33232" y="1230449"/>
                  </a:cubicBezTo>
                  <a:cubicBezTo>
                    <a:pt x="186328" y="1060169"/>
                    <a:pt x="292558" y="860207"/>
                    <a:pt x="525328" y="807092"/>
                  </a:cubicBezTo>
                  <a:cubicBezTo>
                    <a:pt x="679985" y="772724"/>
                    <a:pt x="650304" y="735231"/>
                    <a:pt x="658115" y="689926"/>
                  </a:cubicBezTo>
                  <a:cubicBezTo>
                    <a:pt x="650304" y="685240"/>
                    <a:pt x="626870" y="602442"/>
                    <a:pt x="609687" y="552452"/>
                  </a:cubicBezTo>
                  <a:cubicBezTo>
                    <a:pt x="576880" y="460282"/>
                    <a:pt x="653429" y="380609"/>
                    <a:pt x="664363" y="290001"/>
                  </a:cubicBezTo>
                  <a:cubicBezTo>
                    <a:pt x="672175" y="235325"/>
                    <a:pt x="700295" y="197832"/>
                    <a:pt x="711230" y="143154"/>
                  </a:cubicBezTo>
                  <a:cubicBezTo>
                    <a:pt x="732710" y="28918"/>
                    <a:pt x="757242" y="-4767"/>
                    <a:pt x="811141" y="5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C5336F-F676-4AA1-987D-439D35B0B7E8}"/>
                </a:ext>
              </a:extLst>
            </p:cNvPr>
            <p:cNvSpPr/>
            <p:nvPr/>
          </p:nvSpPr>
          <p:spPr>
            <a:xfrm>
              <a:off x="5895046" y="3132093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862088" y="5123152"/>
            <a:ext cx="565221" cy="565221"/>
            <a:chOff x="862088" y="5342608"/>
            <a:chExt cx="565221" cy="565221"/>
          </a:xfrm>
        </p:grpSpPr>
        <p:sp>
          <p:nvSpPr>
            <p:cNvPr id="53" name="Oval 50">
              <a:extLst>
                <a:ext uri="{FF2B5EF4-FFF2-40B4-BE49-F238E27FC236}">
                  <a16:creationId xmlns:a16="http://schemas.microsoft.com/office/drawing/2014/main" id="{0C38093F-44B7-4F3A-9956-3D8793A2CE51}"/>
                </a:ext>
              </a:extLst>
            </p:cNvPr>
            <p:cNvSpPr/>
            <p:nvPr/>
          </p:nvSpPr>
          <p:spPr>
            <a:xfrm>
              <a:off x="862088" y="5342608"/>
              <a:ext cx="565221" cy="56522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52">
              <a:extLst>
                <a:ext uri="{FF2B5EF4-FFF2-40B4-BE49-F238E27FC236}">
                  <a16:creationId xmlns:a16="http://schemas.microsoft.com/office/drawing/2014/main" id="{5EB8239E-698D-4A6D-80CF-7288400171D6}"/>
                </a:ext>
              </a:extLst>
            </p:cNvPr>
            <p:cNvGrpSpPr/>
            <p:nvPr/>
          </p:nvGrpSpPr>
          <p:grpSpPr>
            <a:xfrm>
              <a:off x="979560" y="5449288"/>
              <a:ext cx="345617" cy="360841"/>
              <a:chOff x="-2765399" y="4983810"/>
              <a:chExt cx="2559184" cy="2671920"/>
            </a:xfrm>
            <a:solidFill>
              <a:schemeClr val="bg1"/>
            </a:solidFill>
          </p:grpSpPr>
          <p:sp>
            <p:nvSpPr>
              <p:cNvPr id="76" name="Freeform 18">
                <a:extLst>
                  <a:ext uri="{FF2B5EF4-FFF2-40B4-BE49-F238E27FC236}">
                    <a16:creationId xmlns:a16="http://schemas.microsoft.com/office/drawing/2014/main" id="{4F72E287-CE25-4783-840E-D0676B81EEB0}"/>
                  </a:ext>
                </a:extLst>
              </p:cNvPr>
              <p:cNvSpPr/>
              <p:nvPr/>
            </p:nvSpPr>
            <p:spPr>
              <a:xfrm rot="2641289">
                <a:off x="-1645446" y="4983810"/>
                <a:ext cx="1439231" cy="1391912"/>
              </a:xfrm>
              <a:custGeom>
                <a:avLst/>
                <a:gdLst/>
                <a:ahLst/>
                <a:cxnLst/>
                <a:rect l="l" t="t" r="r" b="b"/>
                <a:pathLst>
                  <a:path w="4563041" h="4413028">
                    <a:moveTo>
                      <a:pt x="1658854" y="700255"/>
                    </a:moveTo>
                    <a:cubicBezTo>
                      <a:pt x="1197696" y="1371211"/>
                      <a:pt x="1496559" y="2059981"/>
                      <a:pt x="1623229" y="2469679"/>
                    </a:cubicBezTo>
                    <a:cubicBezTo>
                      <a:pt x="1245198" y="2398427"/>
                      <a:pt x="843415" y="2327174"/>
                      <a:pt x="465384" y="1964977"/>
                    </a:cubicBezTo>
                    <a:cubicBezTo>
                      <a:pt x="774143" y="2501345"/>
                      <a:pt x="1255093" y="2515201"/>
                      <a:pt x="1587603" y="2594369"/>
                    </a:cubicBezTo>
                    <a:cubicBezTo>
                      <a:pt x="1409473" y="3039693"/>
                      <a:pt x="1563852" y="3455330"/>
                      <a:pt x="1730106" y="3859091"/>
                    </a:cubicBezTo>
                    <a:cubicBezTo>
                      <a:pt x="1595519" y="3465226"/>
                      <a:pt x="1544059" y="2970421"/>
                      <a:pt x="1736043" y="2600307"/>
                    </a:cubicBezTo>
                    <a:cubicBezTo>
                      <a:pt x="2044802" y="3130738"/>
                      <a:pt x="2810761" y="3298972"/>
                      <a:pt x="3339213" y="3354390"/>
                    </a:cubicBezTo>
                    <a:cubicBezTo>
                      <a:pt x="2751385" y="3245533"/>
                      <a:pt x="2092304" y="2952608"/>
                      <a:pt x="1825109" y="2511242"/>
                    </a:cubicBezTo>
                    <a:lnTo>
                      <a:pt x="3612345" y="1383086"/>
                    </a:lnTo>
                    <a:lnTo>
                      <a:pt x="1736044" y="2434053"/>
                    </a:lnTo>
                    <a:cubicBezTo>
                      <a:pt x="1411452" y="1798723"/>
                      <a:pt x="1419368" y="1199019"/>
                      <a:pt x="1658854" y="700255"/>
                    </a:cubicBezTo>
                    <a:close/>
                    <a:moveTo>
                      <a:pt x="2233909" y="0"/>
                    </a:moveTo>
                    <a:cubicBezTo>
                      <a:pt x="2467233" y="1806805"/>
                      <a:pt x="2077102" y="1155417"/>
                      <a:pt x="1882914" y="1893443"/>
                    </a:cubicBezTo>
                    <a:cubicBezTo>
                      <a:pt x="2512642" y="1924327"/>
                      <a:pt x="2322974" y="945807"/>
                      <a:pt x="2887388" y="733246"/>
                    </a:cubicBezTo>
                    <a:cubicBezTo>
                      <a:pt x="2830028" y="877206"/>
                      <a:pt x="2808293" y="1015229"/>
                      <a:pt x="2816247" y="1135439"/>
                    </a:cubicBezTo>
                    <a:cubicBezTo>
                      <a:pt x="3129337" y="625471"/>
                      <a:pt x="3460241" y="928965"/>
                      <a:pt x="4563041" y="810883"/>
                    </a:cubicBezTo>
                    <a:cubicBezTo>
                      <a:pt x="3889322" y="1343144"/>
                      <a:pt x="4278444" y="2112912"/>
                      <a:pt x="3343467" y="2140472"/>
                    </a:cubicBezTo>
                    <a:cubicBezTo>
                      <a:pt x="3501618" y="2209483"/>
                      <a:pt x="3618205" y="2266620"/>
                      <a:pt x="3829795" y="2311880"/>
                    </a:cubicBezTo>
                    <a:cubicBezTo>
                      <a:pt x="3569732" y="2557453"/>
                      <a:pt x="3262169" y="2512080"/>
                      <a:pt x="2622097" y="2389517"/>
                    </a:cubicBezTo>
                    <a:cubicBezTo>
                      <a:pt x="2509767" y="2369650"/>
                      <a:pt x="2397436" y="2415097"/>
                      <a:pt x="2302920" y="2579299"/>
                    </a:cubicBezTo>
                    <a:cubicBezTo>
                      <a:pt x="2487884" y="2842647"/>
                      <a:pt x="3266614" y="2209409"/>
                      <a:pt x="4140346" y="3262466"/>
                    </a:cubicBezTo>
                    <a:cubicBezTo>
                      <a:pt x="3752157" y="3403364"/>
                      <a:pt x="3785543" y="4007399"/>
                      <a:pt x="2975780" y="3631721"/>
                    </a:cubicBezTo>
                    <a:cubicBezTo>
                      <a:pt x="2895976" y="3835245"/>
                      <a:pt x="3071493" y="3943766"/>
                      <a:pt x="3217320" y="4028536"/>
                    </a:cubicBezTo>
                    <a:cubicBezTo>
                      <a:pt x="2958527" y="3996906"/>
                      <a:pt x="2693797" y="4250284"/>
                      <a:pt x="2440942" y="3933646"/>
                    </a:cubicBezTo>
                    <a:cubicBezTo>
                      <a:pt x="2297169" y="3720861"/>
                      <a:pt x="2384964" y="3258694"/>
                      <a:pt x="2009622" y="3295291"/>
                    </a:cubicBezTo>
                    <a:cubicBezTo>
                      <a:pt x="1754582" y="3405624"/>
                      <a:pt x="1937083" y="3548389"/>
                      <a:pt x="2121990" y="3770304"/>
                    </a:cubicBezTo>
                    <a:cubicBezTo>
                      <a:pt x="2200019" y="3867528"/>
                      <a:pt x="2192774" y="4111028"/>
                      <a:pt x="2299671" y="4413028"/>
                    </a:cubicBezTo>
                    <a:lnTo>
                      <a:pt x="1837093" y="4270076"/>
                    </a:lnTo>
                    <a:cubicBezTo>
                      <a:pt x="1555484" y="4205994"/>
                      <a:pt x="982929" y="3963783"/>
                      <a:pt x="974452" y="3490002"/>
                    </a:cubicBezTo>
                    <a:cubicBezTo>
                      <a:pt x="982406" y="3259218"/>
                      <a:pt x="1376307" y="3123434"/>
                      <a:pt x="1336761" y="2803585"/>
                    </a:cubicBezTo>
                    <a:cubicBezTo>
                      <a:pt x="985954" y="3102746"/>
                      <a:pt x="688585" y="3247528"/>
                      <a:pt x="284339" y="3416061"/>
                    </a:cubicBezTo>
                    <a:lnTo>
                      <a:pt x="90189" y="3296411"/>
                    </a:lnTo>
                    <a:cubicBezTo>
                      <a:pt x="514191" y="3104128"/>
                      <a:pt x="837251" y="3048411"/>
                      <a:pt x="1219689" y="2642372"/>
                    </a:cubicBezTo>
                    <a:cubicBezTo>
                      <a:pt x="937892" y="2487993"/>
                      <a:pt x="632345" y="2719562"/>
                      <a:pt x="457427" y="2677998"/>
                    </a:cubicBezTo>
                    <a:cubicBezTo>
                      <a:pt x="266151" y="2640019"/>
                      <a:pt x="-55751" y="2435786"/>
                      <a:pt x="8293" y="1768416"/>
                    </a:cubicBezTo>
                    <a:cubicBezTo>
                      <a:pt x="86864" y="1822004"/>
                      <a:pt x="171373" y="1810278"/>
                      <a:pt x="244007" y="1929180"/>
                    </a:cubicBezTo>
                    <a:cubicBezTo>
                      <a:pt x="144075" y="1584945"/>
                      <a:pt x="192584" y="1353526"/>
                      <a:pt x="336097" y="1009291"/>
                    </a:cubicBezTo>
                    <a:cubicBezTo>
                      <a:pt x="954398" y="1360733"/>
                      <a:pt x="866117" y="1991245"/>
                      <a:pt x="1086595" y="1885488"/>
                    </a:cubicBezTo>
                    <a:cubicBezTo>
                      <a:pt x="1316035" y="1763150"/>
                      <a:pt x="1171404" y="1474556"/>
                      <a:pt x="1008958" y="1328468"/>
                    </a:cubicBezTo>
                    <a:cubicBezTo>
                      <a:pt x="800580" y="1156986"/>
                      <a:pt x="687203" y="860812"/>
                      <a:pt x="1060716" y="439948"/>
                    </a:cubicBezTo>
                    <a:cubicBezTo>
                      <a:pt x="1126292" y="558925"/>
                      <a:pt x="1114678" y="844158"/>
                      <a:pt x="1257443" y="796880"/>
                    </a:cubicBezTo>
                    <a:cubicBezTo>
                      <a:pt x="1422615" y="505524"/>
                      <a:pt x="1338404" y="166665"/>
                      <a:pt x="22339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7" name="타원 54">
                <a:extLst>
                  <a:ext uri="{FF2B5EF4-FFF2-40B4-BE49-F238E27FC236}">
                    <a16:creationId xmlns:a16="http://schemas.microsoft.com/office/drawing/2014/main" id="{97661017-1B86-482D-B23A-9FF723920CA7}"/>
                  </a:ext>
                </a:extLst>
              </p:cNvPr>
              <p:cNvSpPr/>
              <p:nvPr/>
            </p:nvSpPr>
            <p:spPr>
              <a:xfrm>
                <a:off x="-2765399" y="5763559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55">
                <a:extLst>
                  <a:ext uri="{FF2B5EF4-FFF2-40B4-BE49-F238E27FC236}">
                    <a16:creationId xmlns:a16="http://schemas.microsoft.com/office/drawing/2014/main" id="{E21E50CC-A3E5-4778-BE54-8B5BB0E05F0A}"/>
                  </a:ext>
                </a:extLst>
              </p:cNvPr>
              <p:cNvSpPr/>
              <p:nvPr/>
            </p:nvSpPr>
            <p:spPr>
              <a:xfrm>
                <a:off x="-2087475" y="5763559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56">
                <a:extLst>
                  <a:ext uri="{FF2B5EF4-FFF2-40B4-BE49-F238E27FC236}">
                    <a16:creationId xmlns:a16="http://schemas.microsoft.com/office/drawing/2014/main" id="{98FC58FA-F86B-4268-8694-CC5BC539ABD8}"/>
                  </a:ext>
                </a:extLst>
              </p:cNvPr>
              <p:cNvSpPr/>
              <p:nvPr/>
            </p:nvSpPr>
            <p:spPr>
              <a:xfrm>
                <a:off x="-2426437" y="6399581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57">
                <a:extLst>
                  <a:ext uri="{FF2B5EF4-FFF2-40B4-BE49-F238E27FC236}">
                    <a16:creationId xmlns:a16="http://schemas.microsoft.com/office/drawing/2014/main" id="{B8E5CD7A-9FE1-4ACE-B6F7-994AD2F97D73}"/>
                  </a:ext>
                </a:extLst>
              </p:cNvPr>
              <p:cNvSpPr/>
              <p:nvPr/>
            </p:nvSpPr>
            <p:spPr>
              <a:xfrm>
                <a:off x="-1748513" y="6399581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58">
                <a:extLst>
                  <a:ext uri="{FF2B5EF4-FFF2-40B4-BE49-F238E27FC236}">
                    <a16:creationId xmlns:a16="http://schemas.microsoft.com/office/drawing/2014/main" id="{D3D341B9-2070-4E01-BCE9-74E13FA78720}"/>
                  </a:ext>
                </a:extLst>
              </p:cNvPr>
              <p:cNvSpPr/>
              <p:nvPr/>
            </p:nvSpPr>
            <p:spPr>
              <a:xfrm>
                <a:off x="-2091459" y="7035602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사각형: 둥근 모서리 59">
                <a:extLst>
                  <a:ext uri="{FF2B5EF4-FFF2-40B4-BE49-F238E27FC236}">
                    <a16:creationId xmlns:a16="http://schemas.microsoft.com/office/drawing/2014/main" id="{ACDBEDE7-BF65-4268-B930-2D8AFBFA7D60}"/>
                  </a:ext>
                </a:extLst>
              </p:cNvPr>
              <p:cNvSpPr/>
              <p:nvPr/>
            </p:nvSpPr>
            <p:spPr>
              <a:xfrm rot="20679848">
                <a:off x="-2235846" y="5444190"/>
                <a:ext cx="828000" cy="135552"/>
              </a:xfrm>
              <a:prstGeom prst="roundRect">
                <a:avLst>
                  <a:gd name="adj" fmla="val 491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사각형: 둥근 모서리 60">
                <a:extLst>
                  <a:ext uri="{FF2B5EF4-FFF2-40B4-BE49-F238E27FC236}">
                    <a16:creationId xmlns:a16="http://schemas.microsoft.com/office/drawing/2014/main" id="{CB1477FA-FDA4-4E83-826C-FF30E7D3CCBD}"/>
                  </a:ext>
                </a:extLst>
              </p:cNvPr>
              <p:cNvSpPr/>
              <p:nvPr/>
            </p:nvSpPr>
            <p:spPr>
              <a:xfrm>
                <a:off x="-1843268" y="5499851"/>
                <a:ext cx="156344" cy="316035"/>
              </a:xfrm>
              <a:prstGeom prst="roundRect">
                <a:avLst>
                  <a:gd name="adj" fmla="val 200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4" name="Group 217">
            <a:extLst>
              <a:ext uri="{FF2B5EF4-FFF2-40B4-BE49-F238E27FC236}">
                <a16:creationId xmlns:a16="http://schemas.microsoft.com/office/drawing/2014/main" id="{DC83865C-41D6-4049-B8E4-17517C28A898}"/>
              </a:ext>
            </a:extLst>
          </p:cNvPr>
          <p:cNvGrpSpPr/>
          <p:nvPr/>
        </p:nvGrpSpPr>
        <p:grpSpPr>
          <a:xfrm>
            <a:off x="1370997" y="5078654"/>
            <a:ext cx="3180630" cy="923330"/>
            <a:chOff x="803640" y="3416125"/>
            <a:chExt cx="2059657" cy="327471"/>
          </a:xfrm>
        </p:grpSpPr>
        <p:sp>
          <p:nvSpPr>
            <p:cNvPr id="85" name="TextBox 18">
              <a:extLst>
                <a:ext uri="{FF2B5EF4-FFF2-40B4-BE49-F238E27FC236}">
                  <a16:creationId xmlns:a16="http://schemas.microsoft.com/office/drawing/2014/main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61"/>
              <a:ext cx="2059657" cy="16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Valid assumption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86" name="TextBox 19">
              <a:extLst>
                <a:ext uri="{FF2B5EF4-FFF2-40B4-BE49-F238E27FC236}">
                  <a16:creationId xmlns:a16="http://schemas.microsoft.com/office/drawing/2014/main" id="{69EA0C1F-0706-4C30-AB25-3C8973E34FA8}"/>
                </a:ext>
              </a:extLst>
            </p:cNvPr>
            <p:cNvSpPr txBox="1"/>
            <p:nvPr/>
          </p:nvSpPr>
          <p:spPr>
            <a:xfrm>
              <a:off x="1735855" y="3416125"/>
              <a:ext cx="1127442" cy="1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Validity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366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"/>
    </mc:Choice>
    <mc:Fallback>
      <p:transition spd="slow" advTm="121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C9C674-A237-4649-863F-A32BEF378206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0ED55-B6C9-4AE0-970C-AF4E8A5E9E1C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5F4E0B-D826-4100-8493-837644C8E5D7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373981-7954-4933-9C31-3BE0A5BB44BA}"/>
              </a:ext>
            </a:extLst>
          </p:cNvPr>
          <p:cNvCxnSpPr>
            <a:cxnSpLocks/>
          </p:cNvCxnSpPr>
          <p:nvPr/>
        </p:nvCxnSpPr>
        <p:spPr>
          <a:xfrm>
            <a:off x="0" y="6376284"/>
            <a:ext cx="2238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4519839" y="207712"/>
            <a:ext cx="4906791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Prototype 2</a:t>
            </a:r>
            <a:endParaRPr lang="ko-KR" altLang="en-US" dirty="0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FDD9672-7BAD-4880-B0C0-EC53B19B1F52}"/>
              </a:ext>
            </a:extLst>
          </p:cNvPr>
          <p:cNvSpPr txBox="1"/>
          <p:nvPr/>
        </p:nvSpPr>
        <p:spPr>
          <a:xfrm>
            <a:off x="3844429" y="1058925"/>
            <a:ext cx="822908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Assumption: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食材會被遺忘不見得是因為不喜歡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Prototype: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受試者現場清冰箱並煮菜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 descr="https://scontent.ftpe8-3.fna.fbcdn.net/v/t1.15752-9/53555075_2183179901771245_6672756960246366208_n.jpg?_nc_cat=111&amp;_nc_ht=scontent.ftpe8-3.fna&amp;oh=67498e24f5899e385f44bc1da83a6b4c&amp;oe=5D0BC6B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7" r="23382"/>
          <a:stretch/>
        </p:blipFill>
        <p:spPr bwMode="auto">
          <a:xfrm rot="16200000">
            <a:off x="5766164" y="369904"/>
            <a:ext cx="3532007" cy="8142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104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"/>
    </mc:Choice>
    <mc:Fallback>
      <p:transition spd="slow" advTm="45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Prototype </a:t>
            </a:r>
            <a:r>
              <a:rPr lang="en-US" altLang="zh-TW" dirty="0" smtClean="0"/>
              <a:t>2</a:t>
            </a:r>
            <a:endParaRPr lang="ko-KR" altLang="en-US" dirty="0"/>
          </a:p>
        </p:txBody>
      </p:sp>
      <p:grpSp>
        <p:nvGrpSpPr>
          <p:cNvPr id="9" name="Group 217">
            <a:extLst>
              <a:ext uri="{FF2B5EF4-FFF2-40B4-BE49-F238E27FC236}">
                <a16:creationId xmlns:a16="http://schemas.microsoft.com/office/drawing/2014/main" id="{AC4275A2-5A98-4FF5-8E81-421127E1A3B6}"/>
              </a:ext>
            </a:extLst>
          </p:cNvPr>
          <p:cNvGrpSpPr/>
          <p:nvPr/>
        </p:nvGrpSpPr>
        <p:grpSpPr>
          <a:xfrm>
            <a:off x="8207182" y="1912045"/>
            <a:ext cx="3735644" cy="1677831"/>
            <a:chOff x="750176" y="3362835"/>
            <a:chExt cx="2558078" cy="572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20EFEA-B19F-429B-8EE9-ED9EB7105C59}"/>
                </a:ext>
              </a:extLst>
            </p:cNvPr>
            <p:cNvSpPr txBox="1"/>
            <p:nvPr/>
          </p:nvSpPr>
          <p:spPr>
            <a:xfrm>
              <a:off x="750176" y="3525717"/>
              <a:ext cx="2337767" cy="409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剩料不夠，只夠一人吃。平常煮家庭餐可能就無法這麼完整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F476-091D-46F0-87F3-3B9D24204B8A}"/>
                </a:ext>
              </a:extLst>
            </p:cNvPr>
            <p:cNvSpPr txBox="1"/>
            <p:nvPr/>
          </p:nvSpPr>
          <p:spPr>
            <a:xfrm>
              <a:off x="759039" y="3362835"/>
              <a:ext cx="2549215" cy="15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Things that didn’t work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17">
            <a:extLst>
              <a:ext uri="{FF2B5EF4-FFF2-40B4-BE49-F238E27FC236}">
                <a16:creationId xmlns:a16="http://schemas.microsoft.com/office/drawing/2014/main" id="{CCA18BB6-6048-4F49-BA86-1F848F27FBFA}"/>
              </a:ext>
            </a:extLst>
          </p:cNvPr>
          <p:cNvGrpSpPr/>
          <p:nvPr/>
        </p:nvGrpSpPr>
        <p:grpSpPr>
          <a:xfrm>
            <a:off x="1540020" y="1588979"/>
            <a:ext cx="3249532" cy="925169"/>
            <a:chOff x="803640" y="3265798"/>
            <a:chExt cx="2059657" cy="40037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9FCF6-9CCE-4CEF-9B75-CE7A3A795B79}"/>
                </a:ext>
              </a:extLst>
            </p:cNvPr>
            <p:cNvSpPr txBox="1"/>
            <p:nvPr/>
          </p:nvSpPr>
          <p:spPr>
            <a:xfrm>
              <a:off x="803640" y="3466382"/>
              <a:ext cx="2059657" cy="19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清冰箱和餐點都很成功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3C38E-BF9E-4E33-956C-F8A63160989F}"/>
                </a:ext>
              </a:extLst>
            </p:cNvPr>
            <p:cNvSpPr txBox="1"/>
            <p:nvPr/>
          </p:nvSpPr>
          <p:spPr>
            <a:xfrm>
              <a:off x="803640" y="3265798"/>
              <a:ext cx="2059657" cy="19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Things that worked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7">
            <a:extLst>
              <a:ext uri="{FF2B5EF4-FFF2-40B4-BE49-F238E27FC236}">
                <a16:creationId xmlns:a16="http://schemas.microsoft.com/office/drawing/2014/main" id="{333B4FFE-085A-457C-B71D-0BF90479B075}"/>
              </a:ext>
            </a:extLst>
          </p:cNvPr>
          <p:cNvGrpSpPr/>
          <p:nvPr/>
        </p:nvGrpSpPr>
        <p:grpSpPr>
          <a:xfrm>
            <a:off x="7837894" y="4152357"/>
            <a:ext cx="3121270" cy="2232983"/>
            <a:chOff x="693982" y="3303724"/>
            <a:chExt cx="2169315" cy="15182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C0EDE0-4CC1-404B-B89D-AE63B1444226}"/>
                </a:ext>
              </a:extLst>
            </p:cNvPr>
            <p:cNvSpPr txBox="1"/>
            <p:nvPr/>
          </p:nvSpPr>
          <p:spPr>
            <a:xfrm>
              <a:off x="693982" y="3650094"/>
              <a:ext cx="2059657" cy="1171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被遺忘的食物不見得是因為大家不喜歡；</a:t>
              </a:r>
              <a:endPara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>
                <a:spcBef>
                  <a:spcPts val="1200"/>
                </a:spcBef>
              </a:pPr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如果有不錯的搭配，清冰箱也能很好吃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FD2963-0B96-4921-B169-6C0B3473C535}"/>
                </a:ext>
              </a:extLst>
            </p:cNvPr>
            <p:cNvSpPr txBox="1"/>
            <p:nvPr/>
          </p:nvSpPr>
          <p:spPr>
            <a:xfrm>
              <a:off x="803640" y="3303724"/>
              <a:ext cx="2059657" cy="313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Learning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17">
            <a:extLst>
              <a:ext uri="{FF2B5EF4-FFF2-40B4-BE49-F238E27FC236}">
                <a16:creationId xmlns:a16="http://schemas.microsoft.com/office/drawing/2014/main" id="{DC83865C-41D6-4049-B8E4-17517C28A898}"/>
              </a:ext>
            </a:extLst>
          </p:cNvPr>
          <p:cNvGrpSpPr/>
          <p:nvPr/>
        </p:nvGrpSpPr>
        <p:grpSpPr>
          <a:xfrm>
            <a:off x="1485074" y="3161820"/>
            <a:ext cx="3301061" cy="1292664"/>
            <a:chOff x="803640" y="3416125"/>
            <a:chExt cx="2059657" cy="4584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61"/>
              <a:ext cx="2059657" cy="294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冰箱裡找到這麼完整的原料，煮出很棒的餐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A0C1F-0706-4C30-AB25-3C8973E34FA8}"/>
                </a:ext>
              </a:extLst>
            </p:cNvPr>
            <p:cNvSpPr txBox="1"/>
            <p:nvPr/>
          </p:nvSpPr>
          <p:spPr>
            <a:xfrm>
              <a:off x="1735855" y="3416125"/>
              <a:ext cx="1127442" cy="1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Surprise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62088" y="1582870"/>
            <a:ext cx="565221" cy="565221"/>
            <a:chOff x="3580121" y="2009718"/>
            <a:chExt cx="565221" cy="565221"/>
          </a:xfrm>
        </p:grpSpPr>
        <p:sp>
          <p:nvSpPr>
            <p:cNvPr id="22" name="Oval 39">
              <a:extLst>
                <a:ext uri="{FF2B5EF4-FFF2-40B4-BE49-F238E27FC236}">
                  <a16:creationId xmlns:a16="http://schemas.microsoft.com/office/drawing/2014/main" id="{7F09165D-0A62-43B0-BB48-C7464803BE90}"/>
                </a:ext>
              </a:extLst>
            </p:cNvPr>
            <p:cNvSpPr/>
            <p:nvPr/>
          </p:nvSpPr>
          <p:spPr>
            <a:xfrm>
              <a:off x="3580121" y="2009718"/>
              <a:ext cx="565221" cy="5652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79">
              <a:extLst>
                <a:ext uri="{FF2B5EF4-FFF2-40B4-BE49-F238E27FC236}">
                  <a16:creationId xmlns:a16="http://schemas.microsoft.com/office/drawing/2014/main" id="{99513690-DD2E-4E51-88D8-2F484AFE725D}"/>
                </a:ext>
              </a:extLst>
            </p:cNvPr>
            <p:cNvSpPr/>
            <p:nvPr/>
          </p:nvSpPr>
          <p:spPr>
            <a:xfrm rot="1282801">
              <a:off x="3717491" y="2175250"/>
              <a:ext cx="290480" cy="234157"/>
            </a:xfrm>
            <a:custGeom>
              <a:avLst/>
              <a:gdLst>
                <a:gd name="connsiteX0" fmla="*/ 1426018 w 1699104"/>
                <a:gd name="connsiteY0" fmla="*/ 100 h 1369652"/>
                <a:gd name="connsiteX1" fmla="*/ 905616 w 1699104"/>
                <a:gd name="connsiteY1" fmla="*/ 806363 h 1369652"/>
                <a:gd name="connsiteX2" fmla="*/ 283242 w 1699104"/>
                <a:gd name="connsiteY2" fmla="*/ 523532 h 1369652"/>
                <a:gd name="connsiteX3" fmla="*/ 222649 w 1699104"/>
                <a:gd name="connsiteY3" fmla="*/ 437351 h 1369652"/>
                <a:gd name="connsiteX4" fmla="*/ 229092 w 1699104"/>
                <a:gd name="connsiteY4" fmla="*/ 431928 h 1369652"/>
                <a:gd name="connsiteX5" fmla="*/ 214241 w 1699104"/>
                <a:gd name="connsiteY5" fmla="*/ 431928 h 1369652"/>
                <a:gd name="connsiteX6" fmla="*/ 219121 w 1699104"/>
                <a:gd name="connsiteY6" fmla="*/ 466941 h 1369652"/>
                <a:gd name="connsiteX7" fmla="*/ 726011 w 1699104"/>
                <a:gd name="connsiteY7" fmla="*/ 922236 h 1369652"/>
                <a:gd name="connsiteX8" fmla="*/ 1670649 w 1699104"/>
                <a:gd name="connsiteY8" fmla="*/ 741110 h 1369652"/>
                <a:gd name="connsiteX9" fmla="*/ 531731 w 1699104"/>
                <a:gd name="connsiteY9" fmla="*/ 1324252 h 1369652"/>
                <a:gd name="connsiteX10" fmla="*/ 91918 w 1699104"/>
                <a:gd name="connsiteY10" fmla="*/ 541992 h 1369652"/>
                <a:gd name="connsiteX11" fmla="*/ 120379 w 1699104"/>
                <a:gd name="connsiteY11" fmla="*/ 467947 h 1369652"/>
                <a:gd name="connsiteX12" fmla="*/ 116938 w 1699104"/>
                <a:gd name="connsiteY12" fmla="*/ 431928 h 1369652"/>
                <a:gd name="connsiteX13" fmla="*/ 33060 w 1699104"/>
                <a:gd name="connsiteY13" fmla="*/ 431928 h 1369652"/>
                <a:gd name="connsiteX14" fmla="*/ 0 w 1699104"/>
                <a:gd name="connsiteY14" fmla="*/ 398866 h 1369652"/>
                <a:gd name="connsiteX15" fmla="*/ 0 w 1699104"/>
                <a:gd name="connsiteY15" fmla="*/ 295655 h 1369652"/>
                <a:gd name="connsiteX16" fmla="*/ 33060 w 1699104"/>
                <a:gd name="connsiteY16" fmla="*/ 262594 h 1369652"/>
                <a:gd name="connsiteX17" fmla="*/ 303652 w 1699104"/>
                <a:gd name="connsiteY17" fmla="*/ 262594 h 1369652"/>
                <a:gd name="connsiteX18" fmla="*/ 336714 w 1699104"/>
                <a:gd name="connsiteY18" fmla="*/ 295655 h 1369652"/>
                <a:gd name="connsiteX19" fmla="*/ 336714 w 1699104"/>
                <a:gd name="connsiteY19" fmla="*/ 398866 h 1369652"/>
                <a:gd name="connsiteX20" fmla="*/ 327031 w 1699104"/>
                <a:gd name="connsiteY20" fmla="*/ 422244 h 1369652"/>
                <a:gd name="connsiteX21" fmla="*/ 318665 w 1699104"/>
                <a:gd name="connsiteY21" fmla="*/ 425709 h 1369652"/>
                <a:gd name="connsiteX22" fmla="*/ 320999 w 1699104"/>
                <a:gd name="connsiteY22" fmla="*/ 428452 h 1369652"/>
                <a:gd name="connsiteX23" fmla="*/ 854625 w 1699104"/>
                <a:gd name="connsiteY23" fmla="*/ 512079 h 1369652"/>
                <a:gd name="connsiteX24" fmla="*/ 1426018 w 1699104"/>
                <a:gd name="connsiteY24" fmla="*/ 100 h 1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9104" h="1369652">
                  <a:moveTo>
                    <a:pt x="1426018" y="100"/>
                  </a:moveTo>
                  <a:cubicBezTo>
                    <a:pt x="1538052" y="-1238"/>
                    <a:pt x="1521372" y="676489"/>
                    <a:pt x="905616" y="806363"/>
                  </a:cubicBezTo>
                  <a:cubicBezTo>
                    <a:pt x="615918" y="859803"/>
                    <a:pt x="247425" y="663322"/>
                    <a:pt x="283242" y="523532"/>
                  </a:cubicBezTo>
                  <a:cubicBezTo>
                    <a:pt x="295726" y="486047"/>
                    <a:pt x="248406" y="473678"/>
                    <a:pt x="222649" y="437351"/>
                  </a:cubicBezTo>
                  <a:lnTo>
                    <a:pt x="229092" y="431928"/>
                  </a:lnTo>
                  <a:lnTo>
                    <a:pt x="214241" y="431928"/>
                  </a:lnTo>
                  <a:lnTo>
                    <a:pt x="219121" y="466941"/>
                  </a:lnTo>
                  <a:cubicBezTo>
                    <a:pt x="244983" y="601662"/>
                    <a:pt x="334031" y="752109"/>
                    <a:pt x="726011" y="922236"/>
                  </a:cubicBezTo>
                  <a:cubicBezTo>
                    <a:pt x="1154486" y="1061180"/>
                    <a:pt x="1595961" y="678971"/>
                    <a:pt x="1670649" y="741110"/>
                  </a:cubicBezTo>
                  <a:cubicBezTo>
                    <a:pt x="1796893" y="821695"/>
                    <a:pt x="1518097" y="1557237"/>
                    <a:pt x="531731" y="1324252"/>
                  </a:cubicBezTo>
                  <a:cubicBezTo>
                    <a:pt x="208334" y="1231723"/>
                    <a:pt x="-112945" y="851176"/>
                    <a:pt x="91918" y="541992"/>
                  </a:cubicBezTo>
                  <a:cubicBezTo>
                    <a:pt x="120456" y="512888"/>
                    <a:pt x="123138" y="500113"/>
                    <a:pt x="120379" y="467947"/>
                  </a:cubicBezTo>
                  <a:lnTo>
                    <a:pt x="116938" y="431928"/>
                  </a:lnTo>
                  <a:lnTo>
                    <a:pt x="33060" y="431928"/>
                  </a:lnTo>
                  <a:cubicBezTo>
                    <a:pt x="14802" y="431928"/>
                    <a:pt x="0" y="417126"/>
                    <a:pt x="0" y="398866"/>
                  </a:cubicBezTo>
                  <a:lnTo>
                    <a:pt x="0" y="295655"/>
                  </a:lnTo>
                  <a:cubicBezTo>
                    <a:pt x="0" y="277396"/>
                    <a:pt x="14802" y="262594"/>
                    <a:pt x="33060" y="262594"/>
                  </a:cubicBezTo>
                  <a:lnTo>
                    <a:pt x="303652" y="262594"/>
                  </a:lnTo>
                  <a:cubicBezTo>
                    <a:pt x="321912" y="262594"/>
                    <a:pt x="336714" y="277396"/>
                    <a:pt x="336714" y="295655"/>
                  </a:cubicBezTo>
                  <a:lnTo>
                    <a:pt x="336714" y="398866"/>
                  </a:lnTo>
                  <a:cubicBezTo>
                    <a:pt x="336714" y="407996"/>
                    <a:pt x="333014" y="416262"/>
                    <a:pt x="327031" y="422244"/>
                  </a:cubicBezTo>
                  <a:lnTo>
                    <a:pt x="318665" y="425709"/>
                  </a:lnTo>
                  <a:lnTo>
                    <a:pt x="320999" y="428452"/>
                  </a:lnTo>
                  <a:cubicBezTo>
                    <a:pt x="391696" y="499969"/>
                    <a:pt x="533781" y="563301"/>
                    <a:pt x="854625" y="512079"/>
                  </a:cubicBezTo>
                  <a:cubicBezTo>
                    <a:pt x="1189479" y="428452"/>
                    <a:pt x="1354858" y="-7609"/>
                    <a:pt x="1426018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862088" y="3103669"/>
            <a:ext cx="565221" cy="565221"/>
            <a:chOff x="3580121" y="5309592"/>
            <a:chExt cx="565221" cy="565221"/>
          </a:xfrm>
        </p:grpSpPr>
        <p:sp>
          <p:nvSpPr>
            <p:cNvPr id="24" name="Oval 50">
              <a:extLst>
                <a:ext uri="{FF2B5EF4-FFF2-40B4-BE49-F238E27FC236}">
                  <a16:creationId xmlns:a16="http://schemas.microsoft.com/office/drawing/2014/main" id="{0C38093F-44B7-4F3A-9956-3D8793A2CE51}"/>
                </a:ext>
              </a:extLst>
            </p:cNvPr>
            <p:cNvSpPr/>
            <p:nvPr/>
          </p:nvSpPr>
          <p:spPr>
            <a:xfrm>
              <a:off x="3580121" y="5309592"/>
              <a:ext cx="565221" cy="5652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80">
              <a:extLst>
                <a:ext uri="{FF2B5EF4-FFF2-40B4-BE49-F238E27FC236}">
                  <a16:creationId xmlns:a16="http://schemas.microsoft.com/office/drawing/2014/main" id="{98A7825F-4EF5-49DA-BDB4-FF1D6297DA2A}"/>
                </a:ext>
              </a:extLst>
            </p:cNvPr>
            <p:cNvGrpSpPr/>
            <p:nvPr/>
          </p:nvGrpSpPr>
          <p:grpSpPr>
            <a:xfrm>
              <a:off x="3748023" y="5431749"/>
              <a:ext cx="229417" cy="320907"/>
              <a:chOff x="1019786" y="3002376"/>
              <a:chExt cx="2531613" cy="3541196"/>
            </a:xfrm>
            <a:solidFill>
              <a:schemeClr val="bg1"/>
            </a:solidFill>
          </p:grpSpPr>
          <p:sp>
            <p:nvSpPr>
              <p:cNvPr id="27" name="사각형: 둥근 모서리 132">
                <a:extLst>
                  <a:ext uri="{FF2B5EF4-FFF2-40B4-BE49-F238E27FC236}">
                    <a16:creationId xmlns:a16="http://schemas.microsoft.com/office/drawing/2014/main" id="{AE2FF357-278E-47D7-B0D5-78E1DB3A071E}"/>
                  </a:ext>
                </a:extLst>
              </p:cNvPr>
              <p:cNvSpPr/>
              <p:nvPr/>
            </p:nvSpPr>
            <p:spPr>
              <a:xfrm>
                <a:off x="1719599" y="3938796"/>
                <a:ext cx="1084494" cy="2604776"/>
              </a:xfrm>
              <a:custGeom>
                <a:avLst/>
                <a:gdLst>
                  <a:gd name="connsiteX0" fmla="*/ 0 w 626166"/>
                  <a:gd name="connsiteY0" fmla="*/ 293202 h 1175728"/>
                  <a:gd name="connsiteX1" fmla="*/ 293202 w 626166"/>
                  <a:gd name="connsiteY1" fmla="*/ 0 h 1175728"/>
                  <a:gd name="connsiteX2" fmla="*/ 332964 w 626166"/>
                  <a:gd name="connsiteY2" fmla="*/ 0 h 1175728"/>
                  <a:gd name="connsiteX3" fmla="*/ 626166 w 626166"/>
                  <a:gd name="connsiteY3" fmla="*/ 293202 h 1175728"/>
                  <a:gd name="connsiteX4" fmla="*/ 626166 w 626166"/>
                  <a:gd name="connsiteY4" fmla="*/ 882526 h 1175728"/>
                  <a:gd name="connsiteX5" fmla="*/ 332964 w 626166"/>
                  <a:gd name="connsiteY5" fmla="*/ 1175728 h 1175728"/>
                  <a:gd name="connsiteX6" fmla="*/ 293202 w 626166"/>
                  <a:gd name="connsiteY6" fmla="*/ 1175728 h 1175728"/>
                  <a:gd name="connsiteX7" fmla="*/ 0 w 626166"/>
                  <a:gd name="connsiteY7" fmla="*/ 882526 h 1175728"/>
                  <a:gd name="connsiteX8" fmla="*/ 0 w 626166"/>
                  <a:gd name="connsiteY8" fmla="*/ 293202 h 1175728"/>
                  <a:gd name="connsiteX0" fmla="*/ 0 w 626166"/>
                  <a:gd name="connsiteY0" fmla="*/ 303142 h 1185668"/>
                  <a:gd name="connsiteX1" fmla="*/ 293202 w 626166"/>
                  <a:gd name="connsiteY1" fmla="*/ 9940 h 1185668"/>
                  <a:gd name="connsiteX2" fmla="*/ 382660 w 626166"/>
                  <a:gd name="connsiteY2" fmla="*/ 0 h 1185668"/>
                  <a:gd name="connsiteX3" fmla="*/ 626166 w 626166"/>
                  <a:gd name="connsiteY3" fmla="*/ 303142 h 1185668"/>
                  <a:gd name="connsiteX4" fmla="*/ 626166 w 626166"/>
                  <a:gd name="connsiteY4" fmla="*/ 892466 h 1185668"/>
                  <a:gd name="connsiteX5" fmla="*/ 332964 w 626166"/>
                  <a:gd name="connsiteY5" fmla="*/ 1185668 h 1185668"/>
                  <a:gd name="connsiteX6" fmla="*/ 293202 w 626166"/>
                  <a:gd name="connsiteY6" fmla="*/ 1185668 h 1185668"/>
                  <a:gd name="connsiteX7" fmla="*/ 0 w 626166"/>
                  <a:gd name="connsiteY7" fmla="*/ 892466 h 1185668"/>
                  <a:gd name="connsiteX8" fmla="*/ 0 w 626166"/>
                  <a:gd name="connsiteY8" fmla="*/ 303142 h 1185668"/>
                  <a:gd name="connsiteX0" fmla="*/ 0 w 626166"/>
                  <a:gd name="connsiteY0" fmla="*/ 303142 h 1185668"/>
                  <a:gd name="connsiteX1" fmla="*/ 233567 w 626166"/>
                  <a:gd name="connsiteY1" fmla="*/ 1 h 1185668"/>
                  <a:gd name="connsiteX2" fmla="*/ 382660 w 626166"/>
                  <a:gd name="connsiteY2" fmla="*/ 0 h 1185668"/>
                  <a:gd name="connsiteX3" fmla="*/ 626166 w 626166"/>
                  <a:gd name="connsiteY3" fmla="*/ 303142 h 1185668"/>
                  <a:gd name="connsiteX4" fmla="*/ 626166 w 626166"/>
                  <a:gd name="connsiteY4" fmla="*/ 892466 h 1185668"/>
                  <a:gd name="connsiteX5" fmla="*/ 332964 w 626166"/>
                  <a:gd name="connsiteY5" fmla="*/ 1185668 h 1185668"/>
                  <a:gd name="connsiteX6" fmla="*/ 293202 w 626166"/>
                  <a:gd name="connsiteY6" fmla="*/ 1185668 h 1185668"/>
                  <a:gd name="connsiteX7" fmla="*/ 0 w 626166"/>
                  <a:gd name="connsiteY7" fmla="*/ 892466 h 1185668"/>
                  <a:gd name="connsiteX8" fmla="*/ 0 w 626166"/>
                  <a:gd name="connsiteY8" fmla="*/ 303142 h 1185668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293202 w 626166"/>
                  <a:gd name="connsiteY6" fmla="*/ 1205546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253446 w 626166"/>
                  <a:gd name="connsiteY6" fmla="*/ 1195607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332959 w 626166"/>
                  <a:gd name="connsiteY6" fmla="*/ 1195607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303142 w 626166"/>
                  <a:gd name="connsiteY6" fmla="*/ 1185668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25711"/>
                  <a:gd name="connsiteX1" fmla="*/ 233567 w 626166"/>
                  <a:gd name="connsiteY1" fmla="*/ 19879 h 1225711"/>
                  <a:gd name="connsiteX2" fmla="*/ 432356 w 626166"/>
                  <a:gd name="connsiteY2" fmla="*/ 0 h 1225711"/>
                  <a:gd name="connsiteX3" fmla="*/ 626166 w 626166"/>
                  <a:gd name="connsiteY3" fmla="*/ 323020 h 1225711"/>
                  <a:gd name="connsiteX4" fmla="*/ 626166 w 626166"/>
                  <a:gd name="connsiteY4" fmla="*/ 912344 h 1225711"/>
                  <a:gd name="connsiteX5" fmla="*/ 332964 w 626166"/>
                  <a:gd name="connsiteY5" fmla="*/ 1205546 h 1225711"/>
                  <a:gd name="connsiteX6" fmla="*/ 332960 w 626166"/>
                  <a:gd name="connsiteY6" fmla="*/ 1225424 h 1225711"/>
                  <a:gd name="connsiteX7" fmla="*/ 0 w 626166"/>
                  <a:gd name="connsiteY7" fmla="*/ 912344 h 1225711"/>
                  <a:gd name="connsiteX8" fmla="*/ 0 w 626166"/>
                  <a:gd name="connsiteY8" fmla="*/ 323020 h 1225711"/>
                  <a:gd name="connsiteX0" fmla="*/ 0 w 626166"/>
                  <a:gd name="connsiteY0" fmla="*/ 303142 h 1205833"/>
                  <a:gd name="connsiteX1" fmla="*/ 233567 w 626166"/>
                  <a:gd name="connsiteY1" fmla="*/ 1 h 1205833"/>
                  <a:gd name="connsiteX2" fmla="*/ 412478 w 626166"/>
                  <a:gd name="connsiteY2" fmla="*/ 0 h 1205833"/>
                  <a:gd name="connsiteX3" fmla="*/ 626166 w 626166"/>
                  <a:gd name="connsiteY3" fmla="*/ 303142 h 1205833"/>
                  <a:gd name="connsiteX4" fmla="*/ 626166 w 626166"/>
                  <a:gd name="connsiteY4" fmla="*/ 892466 h 1205833"/>
                  <a:gd name="connsiteX5" fmla="*/ 332964 w 626166"/>
                  <a:gd name="connsiteY5" fmla="*/ 1185668 h 1205833"/>
                  <a:gd name="connsiteX6" fmla="*/ 332960 w 626166"/>
                  <a:gd name="connsiteY6" fmla="*/ 1205546 h 1205833"/>
                  <a:gd name="connsiteX7" fmla="*/ 0 w 626166"/>
                  <a:gd name="connsiteY7" fmla="*/ 892466 h 1205833"/>
                  <a:gd name="connsiteX8" fmla="*/ 0 w 626166"/>
                  <a:gd name="connsiteY8" fmla="*/ 303142 h 1205833"/>
                  <a:gd name="connsiteX0" fmla="*/ 0 w 626166"/>
                  <a:gd name="connsiteY0" fmla="*/ 303142 h 1206318"/>
                  <a:gd name="connsiteX1" fmla="*/ 233567 w 626166"/>
                  <a:gd name="connsiteY1" fmla="*/ 1 h 1206318"/>
                  <a:gd name="connsiteX2" fmla="*/ 412478 w 626166"/>
                  <a:gd name="connsiteY2" fmla="*/ 0 h 1206318"/>
                  <a:gd name="connsiteX3" fmla="*/ 626166 w 626166"/>
                  <a:gd name="connsiteY3" fmla="*/ 303142 h 1206318"/>
                  <a:gd name="connsiteX4" fmla="*/ 626166 w 626166"/>
                  <a:gd name="connsiteY4" fmla="*/ 892466 h 1206318"/>
                  <a:gd name="connsiteX5" fmla="*/ 345672 w 626166"/>
                  <a:gd name="connsiteY5" fmla="*/ 1203547 h 1206318"/>
                  <a:gd name="connsiteX6" fmla="*/ 332960 w 626166"/>
                  <a:gd name="connsiteY6" fmla="*/ 1205546 h 1206318"/>
                  <a:gd name="connsiteX7" fmla="*/ 0 w 626166"/>
                  <a:gd name="connsiteY7" fmla="*/ 892466 h 1206318"/>
                  <a:gd name="connsiteX8" fmla="*/ 0 w 626166"/>
                  <a:gd name="connsiteY8" fmla="*/ 303142 h 1206318"/>
                  <a:gd name="connsiteX0" fmla="*/ 0 w 626166"/>
                  <a:gd name="connsiteY0" fmla="*/ 303142 h 1206318"/>
                  <a:gd name="connsiteX1" fmla="*/ 233567 w 626166"/>
                  <a:gd name="connsiteY1" fmla="*/ 1 h 1206318"/>
                  <a:gd name="connsiteX2" fmla="*/ 412478 w 626166"/>
                  <a:gd name="connsiteY2" fmla="*/ 0 h 1206318"/>
                  <a:gd name="connsiteX3" fmla="*/ 626166 w 626166"/>
                  <a:gd name="connsiteY3" fmla="*/ 303142 h 1206318"/>
                  <a:gd name="connsiteX4" fmla="*/ 626166 w 626166"/>
                  <a:gd name="connsiteY4" fmla="*/ 892466 h 1206318"/>
                  <a:gd name="connsiteX5" fmla="*/ 345672 w 626166"/>
                  <a:gd name="connsiteY5" fmla="*/ 1203547 h 1206318"/>
                  <a:gd name="connsiteX6" fmla="*/ 323429 w 626166"/>
                  <a:gd name="connsiteY6" fmla="*/ 1205546 h 1206318"/>
                  <a:gd name="connsiteX7" fmla="*/ 0 w 626166"/>
                  <a:gd name="connsiteY7" fmla="*/ 892466 h 1206318"/>
                  <a:gd name="connsiteX8" fmla="*/ 0 w 626166"/>
                  <a:gd name="connsiteY8" fmla="*/ 303142 h 1206318"/>
                  <a:gd name="connsiteX0" fmla="*/ 0 w 626166"/>
                  <a:gd name="connsiteY0" fmla="*/ 303142 h 1208656"/>
                  <a:gd name="connsiteX1" fmla="*/ 233567 w 626166"/>
                  <a:gd name="connsiteY1" fmla="*/ 1 h 1208656"/>
                  <a:gd name="connsiteX2" fmla="*/ 412478 w 626166"/>
                  <a:gd name="connsiteY2" fmla="*/ 0 h 1208656"/>
                  <a:gd name="connsiteX3" fmla="*/ 626166 w 626166"/>
                  <a:gd name="connsiteY3" fmla="*/ 303142 h 1208656"/>
                  <a:gd name="connsiteX4" fmla="*/ 626166 w 626166"/>
                  <a:gd name="connsiteY4" fmla="*/ 892466 h 1208656"/>
                  <a:gd name="connsiteX5" fmla="*/ 345672 w 626166"/>
                  <a:gd name="connsiteY5" fmla="*/ 1208656 h 1208656"/>
                  <a:gd name="connsiteX6" fmla="*/ 323429 w 626166"/>
                  <a:gd name="connsiteY6" fmla="*/ 1205546 h 1208656"/>
                  <a:gd name="connsiteX7" fmla="*/ 0 w 626166"/>
                  <a:gd name="connsiteY7" fmla="*/ 892466 h 1208656"/>
                  <a:gd name="connsiteX8" fmla="*/ 0 w 626166"/>
                  <a:gd name="connsiteY8" fmla="*/ 303142 h 1208656"/>
                  <a:gd name="connsiteX0" fmla="*/ 0 w 626166"/>
                  <a:gd name="connsiteY0" fmla="*/ 303142 h 1208656"/>
                  <a:gd name="connsiteX1" fmla="*/ 233567 w 626166"/>
                  <a:gd name="connsiteY1" fmla="*/ 1 h 1208656"/>
                  <a:gd name="connsiteX2" fmla="*/ 412478 w 626166"/>
                  <a:gd name="connsiteY2" fmla="*/ 0 h 1208656"/>
                  <a:gd name="connsiteX3" fmla="*/ 626166 w 626166"/>
                  <a:gd name="connsiteY3" fmla="*/ 303142 h 1208656"/>
                  <a:gd name="connsiteX4" fmla="*/ 626166 w 626166"/>
                  <a:gd name="connsiteY4" fmla="*/ 892466 h 1208656"/>
                  <a:gd name="connsiteX5" fmla="*/ 345672 w 626166"/>
                  <a:gd name="connsiteY5" fmla="*/ 1208656 h 1208656"/>
                  <a:gd name="connsiteX6" fmla="*/ 320252 w 626166"/>
                  <a:gd name="connsiteY6" fmla="*/ 1200437 h 1208656"/>
                  <a:gd name="connsiteX7" fmla="*/ 0 w 626166"/>
                  <a:gd name="connsiteY7" fmla="*/ 892466 h 1208656"/>
                  <a:gd name="connsiteX8" fmla="*/ 0 w 626166"/>
                  <a:gd name="connsiteY8" fmla="*/ 303142 h 1208656"/>
                  <a:gd name="connsiteX0" fmla="*/ 0 w 626166"/>
                  <a:gd name="connsiteY0" fmla="*/ 303142 h 1209124"/>
                  <a:gd name="connsiteX1" fmla="*/ 233567 w 626166"/>
                  <a:gd name="connsiteY1" fmla="*/ 1 h 1209124"/>
                  <a:gd name="connsiteX2" fmla="*/ 412478 w 626166"/>
                  <a:gd name="connsiteY2" fmla="*/ 0 h 1209124"/>
                  <a:gd name="connsiteX3" fmla="*/ 626166 w 626166"/>
                  <a:gd name="connsiteY3" fmla="*/ 303142 h 1209124"/>
                  <a:gd name="connsiteX4" fmla="*/ 626166 w 626166"/>
                  <a:gd name="connsiteY4" fmla="*/ 892466 h 1209124"/>
                  <a:gd name="connsiteX5" fmla="*/ 345672 w 626166"/>
                  <a:gd name="connsiteY5" fmla="*/ 1208656 h 1209124"/>
                  <a:gd name="connsiteX6" fmla="*/ 313898 w 626166"/>
                  <a:gd name="connsiteY6" fmla="*/ 1208099 h 1209124"/>
                  <a:gd name="connsiteX7" fmla="*/ 0 w 626166"/>
                  <a:gd name="connsiteY7" fmla="*/ 892466 h 1209124"/>
                  <a:gd name="connsiteX8" fmla="*/ 0 w 626166"/>
                  <a:gd name="connsiteY8" fmla="*/ 303142 h 120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6166" h="1209124">
                    <a:moveTo>
                      <a:pt x="0" y="303142"/>
                    </a:moveTo>
                    <a:cubicBezTo>
                      <a:pt x="0" y="141211"/>
                      <a:pt x="71636" y="1"/>
                      <a:pt x="233567" y="1"/>
                    </a:cubicBezTo>
                    <a:lnTo>
                      <a:pt x="412478" y="0"/>
                    </a:lnTo>
                    <a:cubicBezTo>
                      <a:pt x="574409" y="0"/>
                      <a:pt x="626166" y="141211"/>
                      <a:pt x="626166" y="303142"/>
                    </a:cubicBezTo>
                    <a:lnTo>
                      <a:pt x="626166" y="892466"/>
                    </a:lnTo>
                    <a:cubicBezTo>
                      <a:pt x="626166" y="1054397"/>
                      <a:pt x="507603" y="1208656"/>
                      <a:pt x="345672" y="1208656"/>
                    </a:cubicBezTo>
                    <a:cubicBezTo>
                      <a:pt x="345670" y="1205343"/>
                      <a:pt x="313900" y="1211412"/>
                      <a:pt x="313898" y="1208099"/>
                    </a:cubicBezTo>
                    <a:cubicBezTo>
                      <a:pt x="151967" y="1208099"/>
                      <a:pt x="0" y="1054397"/>
                      <a:pt x="0" y="892466"/>
                    </a:cubicBezTo>
                    <a:lnTo>
                      <a:pt x="0" y="303142"/>
                    </a:ln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막힌 원호 135">
                <a:extLst>
                  <a:ext uri="{FF2B5EF4-FFF2-40B4-BE49-F238E27FC236}">
                    <a16:creationId xmlns:a16="http://schemas.microsoft.com/office/drawing/2014/main" id="{F65319D3-14E7-45B2-854C-CD1DB08D9F9F}"/>
                  </a:ext>
                </a:extLst>
              </p:cNvPr>
              <p:cNvSpPr/>
              <p:nvPr/>
            </p:nvSpPr>
            <p:spPr>
              <a:xfrm>
                <a:off x="2103734" y="3002376"/>
                <a:ext cx="861381" cy="963974"/>
              </a:xfrm>
              <a:custGeom>
                <a:avLst/>
                <a:gdLst>
                  <a:gd name="connsiteX0" fmla="*/ 6421 w 1188673"/>
                  <a:gd name="connsiteY0" fmla="*/ 681464 h 1188673"/>
                  <a:gd name="connsiteX1" fmla="*/ 149811 w 1188673"/>
                  <a:gd name="connsiteY1" fmla="*/ 199833 h 1188673"/>
                  <a:gd name="connsiteX2" fmla="*/ 610993 w 1188673"/>
                  <a:gd name="connsiteY2" fmla="*/ 233 h 1188673"/>
                  <a:gd name="connsiteX3" fmla="*/ 605291 w 1188673"/>
                  <a:gd name="connsiteY3" fmla="*/ 203607 h 1188673"/>
                  <a:gd name="connsiteX4" fmla="*/ 301981 w 1188673"/>
                  <a:gd name="connsiteY4" fmla="*/ 334880 h 1188673"/>
                  <a:gd name="connsiteX5" fmla="*/ 207676 w 1188673"/>
                  <a:gd name="connsiteY5" fmla="*/ 651639 h 1188673"/>
                  <a:gd name="connsiteX6" fmla="*/ 6421 w 1188673"/>
                  <a:gd name="connsiteY6" fmla="*/ 681464 h 1188673"/>
                  <a:gd name="connsiteX0" fmla="*/ 6425 w 610997"/>
                  <a:gd name="connsiteY0" fmla="*/ 681464 h 683767"/>
                  <a:gd name="connsiteX1" fmla="*/ 149815 w 610997"/>
                  <a:gd name="connsiteY1" fmla="*/ 199833 h 683767"/>
                  <a:gd name="connsiteX2" fmla="*/ 610997 w 610997"/>
                  <a:gd name="connsiteY2" fmla="*/ 233 h 683767"/>
                  <a:gd name="connsiteX3" fmla="*/ 605295 w 610997"/>
                  <a:gd name="connsiteY3" fmla="*/ 203607 h 683767"/>
                  <a:gd name="connsiteX4" fmla="*/ 301985 w 610997"/>
                  <a:gd name="connsiteY4" fmla="*/ 334880 h 683767"/>
                  <a:gd name="connsiteX5" fmla="*/ 275773 w 610997"/>
                  <a:gd name="connsiteY5" fmla="*/ 680822 h 683767"/>
                  <a:gd name="connsiteX6" fmla="*/ 6425 w 610997"/>
                  <a:gd name="connsiteY6" fmla="*/ 681464 h 683767"/>
                  <a:gd name="connsiteX0" fmla="*/ 6425 w 610997"/>
                  <a:gd name="connsiteY0" fmla="*/ 681464 h 683767"/>
                  <a:gd name="connsiteX1" fmla="*/ 149815 w 610997"/>
                  <a:gd name="connsiteY1" fmla="*/ 199833 h 683767"/>
                  <a:gd name="connsiteX2" fmla="*/ 610997 w 610997"/>
                  <a:gd name="connsiteY2" fmla="*/ 233 h 683767"/>
                  <a:gd name="connsiteX3" fmla="*/ 595567 w 610997"/>
                  <a:gd name="connsiteY3" fmla="*/ 154969 h 683767"/>
                  <a:gd name="connsiteX4" fmla="*/ 301985 w 610997"/>
                  <a:gd name="connsiteY4" fmla="*/ 334880 h 683767"/>
                  <a:gd name="connsiteX5" fmla="*/ 275773 w 610997"/>
                  <a:gd name="connsiteY5" fmla="*/ 680822 h 683767"/>
                  <a:gd name="connsiteX6" fmla="*/ 6425 w 610997"/>
                  <a:gd name="connsiteY6" fmla="*/ 681464 h 683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0997" h="683767">
                    <a:moveTo>
                      <a:pt x="6425" y="681464"/>
                    </a:moveTo>
                    <a:cubicBezTo>
                      <a:pt x="-19339" y="507616"/>
                      <a:pt x="33160" y="331280"/>
                      <a:pt x="149815" y="199833"/>
                    </a:cubicBezTo>
                    <a:cubicBezTo>
                      <a:pt x="266470" y="68386"/>
                      <a:pt x="435320" y="-4692"/>
                      <a:pt x="610997" y="233"/>
                    </a:cubicBezTo>
                    <a:lnTo>
                      <a:pt x="595567" y="154969"/>
                    </a:lnTo>
                    <a:cubicBezTo>
                      <a:pt x="480028" y="151730"/>
                      <a:pt x="378707" y="248430"/>
                      <a:pt x="301985" y="334880"/>
                    </a:cubicBezTo>
                    <a:cubicBezTo>
                      <a:pt x="225263" y="421330"/>
                      <a:pt x="258829" y="566486"/>
                      <a:pt x="275773" y="680822"/>
                    </a:cubicBezTo>
                    <a:cubicBezTo>
                      <a:pt x="208688" y="690764"/>
                      <a:pt x="73510" y="671522"/>
                      <a:pt x="6425" y="6814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자유형: 도형 83">
                <a:extLst>
                  <a:ext uri="{FF2B5EF4-FFF2-40B4-BE49-F238E27FC236}">
                    <a16:creationId xmlns:a16="http://schemas.microsoft.com/office/drawing/2014/main" id="{47FAB2ED-E4C6-4702-AD7C-0B848A3F5183}"/>
                  </a:ext>
                </a:extLst>
              </p:cNvPr>
              <p:cNvSpPr/>
              <p:nvPr/>
            </p:nvSpPr>
            <p:spPr>
              <a:xfrm rot="21000000">
                <a:off x="1019786" y="4024649"/>
                <a:ext cx="948277" cy="2492473"/>
              </a:xfrm>
              <a:custGeom>
                <a:avLst/>
                <a:gdLst>
                  <a:gd name="connsiteX0" fmla="*/ 810820 w 948279"/>
                  <a:gd name="connsiteY0" fmla="*/ 13176 h 2492471"/>
                  <a:gd name="connsiteX1" fmla="*/ 890541 w 948279"/>
                  <a:gd name="connsiteY1" fmla="*/ 50763 h 2492471"/>
                  <a:gd name="connsiteX2" fmla="*/ 948279 w 948279"/>
                  <a:gd name="connsiteY2" fmla="*/ 103894 h 2492471"/>
                  <a:gd name="connsiteX3" fmla="*/ 938298 w 948279"/>
                  <a:gd name="connsiteY3" fmla="*/ 110009 h 2492471"/>
                  <a:gd name="connsiteX4" fmla="*/ 693849 w 948279"/>
                  <a:gd name="connsiteY4" fmla="*/ 613610 h 2492471"/>
                  <a:gd name="connsiteX5" fmla="*/ 473392 w 948279"/>
                  <a:gd name="connsiteY5" fmla="*/ 1863884 h 2492471"/>
                  <a:gd name="connsiteX6" fmla="*/ 621326 w 948279"/>
                  <a:gd name="connsiteY6" fmla="*/ 2455353 h 2492471"/>
                  <a:gd name="connsiteX7" fmla="*/ 654526 w 948279"/>
                  <a:gd name="connsiteY7" fmla="*/ 2489310 h 2492471"/>
                  <a:gd name="connsiteX8" fmla="*/ 632338 w 948279"/>
                  <a:gd name="connsiteY8" fmla="*/ 2492471 h 2492471"/>
                  <a:gd name="connsiteX9" fmla="*/ 576673 w 948279"/>
                  <a:gd name="connsiteY9" fmla="*/ 2488230 h 2492471"/>
                  <a:gd name="connsiteX10" fmla="*/ 0 w 948279"/>
                  <a:gd name="connsiteY10" fmla="*/ 1842037 h 2492471"/>
                  <a:gd name="connsiteX11" fmla="*/ 0 w 948279"/>
                  <a:gd name="connsiteY11" fmla="*/ 625681 h 2492471"/>
                  <a:gd name="connsiteX12" fmla="*/ 404528 w 948279"/>
                  <a:gd name="connsiteY12" fmla="*/ 2 h 2492471"/>
                  <a:gd name="connsiteX13" fmla="*/ 714395 w 948279"/>
                  <a:gd name="connsiteY13" fmla="*/ 0 h 2492471"/>
                  <a:gd name="connsiteX14" fmla="*/ 810820 w 948279"/>
                  <a:gd name="connsiteY14" fmla="*/ 13176 h 2492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48279" h="2492471">
                    <a:moveTo>
                      <a:pt x="810820" y="13176"/>
                    </a:moveTo>
                    <a:cubicBezTo>
                      <a:pt x="840111" y="21799"/>
                      <a:pt x="866619" y="34490"/>
                      <a:pt x="890541" y="50763"/>
                    </a:cubicBezTo>
                    <a:lnTo>
                      <a:pt x="948279" y="103894"/>
                    </a:lnTo>
                    <a:lnTo>
                      <a:pt x="938298" y="110009"/>
                    </a:lnTo>
                    <a:cubicBezTo>
                      <a:pt x="814270" y="209770"/>
                      <a:pt x="731709" y="398896"/>
                      <a:pt x="693849" y="613610"/>
                    </a:cubicBezTo>
                    <a:lnTo>
                      <a:pt x="473392" y="1863884"/>
                    </a:lnTo>
                    <a:cubicBezTo>
                      <a:pt x="435532" y="2078599"/>
                      <a:pt x="500125" y="2304347"/>
                      <a:pt x="621326" y="2455353"/>
                    </a:cubicBezTo>
                    <a:lnTo>
                      <a:pt x="654526" y="2489310"/>
                    </a:lnTo>
                    <a:lnTo>
                      <a:pt x="632338" y="2492471"/>
                    </a:lnTo>
                    <a:cubicBezTo>
                      <a:pt x="632335" y="2485633"/>
                      <a:pt x="576677" y="2495068"/>
                      <a:pt x="576673" y="2488230"/>
                    </a:cubicBezTo>
                    <a:cubicBezTo>
                      <a:pt x="296215" y="2488230"/>
                      <a:pt x="0" y="2176260"/>
                      <a:pt x="0" y="1842037"/>
                    </a:cubicBezTo>
                    <a:lnTo>
                      <a:pt x="0" y="625681"/>
                    </a:lnTo>
                    <a:cubicBezTo>
                      <a:pt x="0" y="291458"/>
                      <a:pt x="124071" y="2"/>
                      <a:pt x="404528" y="2"/>
                    </a:cubicBezTo>
                    <a:lnTo>
                      <a:pt x="714395" y="0"/>
                    </a:lnTo>
                    <a:cubicBezTo>
                      <a:pt x="749452" y="0"/>
                      <a:pt x="781528" y="4554"/>
                      <a:pt x="810820" y="13176"/>
                    </a:cubicBez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: 도형 84">
                <a:extLst>
                  <a:ext uri="{FF2B5EF4-FFF2-40B4-BE49-F238E27FC236}">
                    <a16:creationId xmlns:a16="http://schemas.microsoft.com/office/drawing/2014/main" id="{A58B57B8-9012-4DED-916A-DB021056FC53}"/>
                  </a:ext>
                </a:extLst>
              </p:cNvPr>
              <p:cNvSpPr/>
              <p:nvPr/>
            </p:nvSpPr>
            <p:spPr>
              <a:xfrm rot="638553" flipH="1">
                <a:off x="2580804" y="4025901"/>
                <a:ext cx="970595" cy="2486379"/>
              </a:xfrm>
              <a:custGeom>
                <a:avLst/>
                <a:gdLst>
                  <a:gd name="connsiteX0" fmla="*/ 810820 w 970595"/>
                  <a:gd name="connsiteY0" fmla="*/ 13176 h 2486380"/>
                  <a:gd name="connsiteX1" fmla="*/ 714395 w 970595"/>
                  <a:gd name="connsiteY1" fmla="*/ 0 h 2486380"/>
                  <a:gd name="connsiteX2" fmla="*/ 404528 w 970595"/>
                  <a:gd name="connsiteY2" fmla="*/ 2 h 2486380"/>
                  <a:gd name="connsiteX3" fmla="*/ 0 w 970595"/>
                  <a:gd name="connsiteY3" fmla="*/ 625681 h 2486380"/>
                  <a:gd name="connsiteX4" fmla="*/ 0 w 970595"/>
                  <a:gd name="connsiteY4" fmla="*/ 1842037 h 2486380"/>
                  <a:gd name="connsiteX5" fmla="*/ 560449 w 970595"/>
                  <a:gd name="connsiteY5" fmla="*/ 2485181 h 2486380"/>
                  <a:gd name="connsiteX6" fmla="*/ 599656 w 970595"/>
                  <a:gd name="connsiteY6" fmla="*/ 2473913 h 2486380"/>
                  <a:gd name="connsiteX7" fmla="*/ 663413 w 970595"/>
                  <a:gd name="connsiteY7" fmla="*/ 2465457 h 2486380"/>
                  <a:gd name="connsiteX8" fmla="*/ 641917 w 970595"/>
                  <a:gd name="connsiteY8" fmla="*/ 2440471 h 2486380"/>
                  <a:gd name="connsiteX9" fmla="*/ 539647 w 970595"/>
                  <a:gd name="connsiteY9" fmla="*/ 1853878 h 2486380"/>
                  <a:gd name="connsiteX10" fmla="*/ 774111 w 970595"/>
                  <a:gd name="connsiteY10" fmla="*/ 606155 h 2486380"/>
                  <a:gd name="connsiteX11" fmla="*/ 937077 w 970595"/>
                  <a:gd name="connsiteY11" fmla="*/ 171433 h 2486380"/>
                  <a:gd name="connsiteX12" fmla="*/ 970595 w 970595"/>
                  <a:gd name="connsiteY12" fmla="*/ 134526 h 2486380"/>
                  <a:gd name="connsiteX13" fmla="*/ 954745 w 970595"/>
                  <a:gd name="connsiteY13" fmla="*/ 109844 h 2486380"/>
                  <a:gd name="connsiteX14" fmla="*/ 810820 w 970595"/>
                  <a:gd name="connsiteY14" fmla="*/ 13176 h 248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0595" h="2486380">
                    <a:moveTo>
                      <a:pt x="810820" y="13176"/>
                    </a:moveTo>
                    <a:cubicBezTo>
                      <a:pt x="781528" y="4554"/>
                      <a:pt x="749452" y="0"/>
                      <a:pt x="714395" y="0"/>
                    </a:cubicBezTo>
                    <a:lnTo>
                      <a:pt x="404528" y="2"/>
                    </a:lnTo>
                    <a:cubicBezTo>
                      <a:pt x="124071" y="2"/>
                      <a:pt x="0" y="291457"/>
                      <a:pt x="0" y="625681"/>
                    </a:cubicBezTo>
                    <a:lnTo>
                      <a:pt x="0" y="1842037"/>
                    </a:lnTo>
                    <a:cubicBezTo>
                      <a:pt x="0" y="2176260"/>
                      <a:pt x="279992" y="2485181"/>
                      <a:pt x="560449" y="2485181"/>
                    </a:cubicBezTo>
                    <a:cubicBezTo>
                      <a:pt x="560454" y="2492019"/>
                      <a:pt x="599653" y="2467075"/>
                      <a:pt x="599656" y="2473913"/>
                    </a:cubicBezTo>
                    <a:lnTo>
                      <a:pt x="663413" y="2465457"/>
                    </a:lnTo>
                    <a:lnTo>
                      <a:pt x="641917" y="2440471"/>
                    </a:lnTo>
                    <a:cubicBezTo>
                      <a:pt x="539141" y="2290899"/>
                      <a:pt x="499381" y="2068154"/>
                      <a:pt x="539647" y="1853878"/>
                    </a:cubicBezTo>
                    <a:lnTo>
                      <a:pt x="774111" y="606155"/>
                    </a:lnTo>
                    <a:cubicBezTo>
                      <a:pt x="806323" y="434734"/>
                      <a:pt x="858499" y="278419"/>
                      <a:pt x="937077" y="171433"/>
                    </a:cubicBezTo>
                    <a:lnTo>
                      <a:pt x="970595" y="134526"/>
                    </a:lnTo>
                    <a:lnTo>
                      <a:pt x="954745" y="109844"/>
                    </a:lnTo>
                    <a:cubicBezTo>
                      <a:pt x="916851" y="63939"/>
                      <a:pt x="869403" y="30421"/>
                      <a:pt x="810820" y="13176"/>
                    </a:cubicBez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" name="群組 42"/>
          <p:cNvGrpSpPr/>
          <p:nvPr/>
        </p:nvGrpSpPr>
        <p:grpSpPr>
          <a:xfrm>
            <a:off x="7570561" y="2009718"/>
            <a:ext cx="565221" cy="565221"/>
            <a:chOff x="8285886" y="2009718"/>
            <a:chExt cx="565221" cy="565221"/>
          </a:xfrm>
        </p:grpSpPr>
        <p:sp>
          <p:nvSpPr>
            <p:cNvPr id="21" name="Oval 38">
              <a:extLst>
                <a:ext uri="{FF2B5EF4-FFF2-40B4-BE49-F238E27FC236}">
                  <a16:creationId xmlns:a16="http://schemas.microsoft.com/office/drawing/2014/main" id="{4C62D52D-82AE-4BB3-899D-FE07044EEFA6}"/>
                </a:ext>
              </a:extLst>
            </p:cNvPr>
            <p:cNvSpPr/>
            <p:nvPr/>
          </p:nvSpPr>
          <p:spPr>
            <a:xfrm>
              <a:off x="8285886" y="2009718"/>
              <a:ext cx="565221" cy="5652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85">
              <a:extLst>
                <a:ext uri="{FF2B5EF4-FFF2-40B4-BE49-F238E27FC236}">
                  <a16:creationId xmlns:a16="http://schemas.microsoft.com/office/drawing/2014/main" id="{A447CB3D-0FBB-4084-BCBA-57FB56EA52E9}"/>
                </a:ext>
              </a:extLst>
            </p:cNvPr>
            <p:cNvGrpSpPr/>
            <p:nvPr/>
          </p:nvGrpSpPr>
          <p:grpSpPr>
            <a:xfrm rot="20593171">
              <a:off x="8455176" y="2128688"/>
              <a:ext cx="226640" cy="327281"/>
              <a:chOff x="8615780" y="3185232"/>
              <a:chExt cx="1026044" cy="1481671"/>
            </a:xfrm>
            <a:solidFill>
              <a:schemeClr val="bg1"/>
            </a:solidFill>
          </p:grpSpPr>
          <p:sp>
            <p:nvSpPr>
              <p:cNvPr id="32" name="눈물 방울 86">
                <a:extLst>
                  <a:ext uri="{FF2B5EF4-FFF2-40B4-BE49-F238E27FC236}">
                    <a16:creationId xmlns:a16="http://schemas.microsoft.com/office/drawing/2014/main" id="{CB68B900-6F0D-4745-B82E-7FEF7F364797}"/>
                  </a:ext>
                </a:extLst>
              </p:cNvPr>
              <p:cNvSpPr/>
              <p:nvPr/>
            </p:nvSpPr>
            <p:spPr>
              <a:xfrm rot="8100000">
                <a:off x="8675547" y="3752503"/>
                <a:ext cx="914400" cy="914400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87">
                <a:extLst>
                  <a:ext uri="{FF2B5EF4-FFF2-40B4-BE49-F238E27FC236}">
                    <a16:creationId xmlns:a16="http://schemas.microsoft.com/office/drawing/2014/main" id="{5EF2BA94-4175-498C-9965-76D16ACF9327}"/>
                  </a:ext>
                </a:extLst>
              </p:cNvPr>
              <p:cNvSpPr/>
              <p:nvPr/>
            </p:nvSpPr>
            <p:spPr>
              <a:xfrm>
                <a:off x="9014972" y="3185232"/>
                <a:ext cx="216234" cy="563148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88">
                <a:extLst>
                  <a:ext uri="{FF2B5EF4-FFF2-40B4-BE49-F238E27FC236}">
                    <a16:creationId xmlns:a16="http://schemas.microsoft.com/office/drawing/2014/main" id="{2D467B62-00E2-4744-8EF3-EBA436A13324}"/>
                  </a:ext>
                </a:extLst>
              </p:cNvPr>
              <p:cNvSpPr/>
              <p:nvPr/>
            </p:nvSpPr>
            <p:spPr>
              <a:xfrm rot="3314848">
                <a:off x="9297740" y="3340683"/>
                <a:ext cx="190927" cy="497240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89">
                <a:extLst>
                  <a:ext uri="{FF2B5EF4-FFF2-40B4-BE49-F238E27FC236}">
                    <a16:creationId xmlns:a16="http://schemas.microsoft.com/office/drawing/2014/main" id="{4409A435-D1DD-46D4-BB65-326B02B810C3}"/>
                  </a:ext>
                </a:extLst>
              </p:cNvPr>
              <p:cNvSpPr/>
              <p:nvPr/>
            </p:nvSpPr>
            <p:spPr>
              <a:xfrm rot="18285152" flipH="1">
                <a:off x="8768936" y="3335788"/>
                <a:ext cx="190927" cy="497240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7432746" y="4076241"/>
            <a:ext cx="565221" cy="565221"/>
            <a:chOff x="8285886" y="5309592"/>
            <a:chExt cx="565221" cy="565221"/>
          </a:xfrm>
        </p:grpSpPr>
        <p:sp>
          <p:nvSpPr>
            <p:cNvPr id="23" name="Oval 49">
              <a:extLst>
                <a:ext uri="{FF2B5EF4-FFF2-40B4-BE49-F238E27FC236}">
                  <a16:creationId xmlns:a16="http://schemas.microsoft.com/office/drawing/2014/main" id="{AF90E5E2-7FB5-406F-99C4-24AC7140A0EF}"/>
                </a:ext>
              </a:extLst>
            </p:cNvPr>
            <p:cNvSpPr/>
            <p:nvPr/>
          </p:nvSpPr>
          <p:spPr>
            <a:xfrm>
              <a:off x="8285886" y="5309592"/>
              <a:ext cx="565221" cy="5652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90">
              <a:extLst>
                <a:ext uri="{FF2B5EF4-FFF2-40B4-BE49-F238E27FC236}">
                  <a16:creationId xmlns:a16="http://schemas.microsoft.com/office/drawing/2014/main" id="{E5080A72-C22A-4C20-9A8B-11C93A7CB713}"/>
                </a:ext>
              </a:extLst>
            </p:cNvPr>
            <p:cNvGrpSpPr/>
            <p:nvPr/>
          </p:nvGrpSpPr>
          <p:grpSpPr>
            <a:xfrm>
              <a:off x="8435574" y="5440557"/>
              <a:ext cx="265844" cy="303291"/>
              <a:chOff x="3434152" y="428041"/>
              <a:chExt cx="4718078" cy="5382655"/>
            </a:xfrm>
            <a:solidFill>
              <a:schemeClr val="bg1"/>
            </a:solidFill>
          </p:grpSpPr>
          <p:sp>
            <p:nvSpPr>
              <p:cNvPr id="37" name="자유형: 도형 91">
                <a:extLst>
                  <a:ext uri="{FF2B5EF4-FFF2-40B4-BE49-F238E27FC236}">
                    <a16:creationId xmlns:a16="http://schemas.microsoft.com/office/drawing/2014/main" id="{7F260655-9C2C-492E-8EED-8CFAAF622EB1}"/>
                  </a:ext>
                </a:extLst>
              </p:cNvPr>
              <p:cNvSpPr/>
              <p:nvPr/>
            </p:nvSpPr>
            <p:spPr>
              <a:xfrm>
                <a:off x="3434152" y="3168165"/>
                <a:ext cx="2828668" cy="2642531"/>
              </a:xfrm>
              <a:custGeom>
                <a:avLst/>
                <a:gdLst>
                  <a:gd name="connsiteX0" fmla="*/ 712436 w 2824318"/>
                  <a:gd name="connsiteY0" fmla="*/ 0 h 2637716"/>
                  <a:gd name="connsiteX1" fmla="*/ 713966 w 2824318"/>
                  <a:gd name="connsiteY1" fmla="*/ 10020 h 2637716"/>
                  <a:gd name="connsiteX2" fmla="*/ 1669770 w 2824318"/>
                  <a:gd name="connsiteY2" fmla="*/ 789023 h 2637716"/>
                  <a:gd name="connsiteX3" fmla="*/ 2478775 w 2824318"/>
                  <a:gd name="connsiteY3" fmla="*/ 358879 h 2637716"/>
                  <a:gd name="connsiteX4" fmla="*/ 2499521 w 2824318"/>
                  <a:gd name="connsiteY4" fmla="*/ 324730 h 2637716"/>
                  <a:gd name="connsiteX5" fmla="*/ 2501850 w 2824318"/>
                  <a:gd name="connsiteY5" fmla="*/ 327293 h 2637716"/>
                  <a:gd name="connsiteX6" fmla="*/ 2824318 w 2824318"/>
                  <a:gd name="connsiteY6" fmla="*/ 1225557 h 2637716"/>
                  <a:gd name="connsiteX7" fmla="*/ 1412159 w 2824318"/>
                  <a:gd name="connsiteY7" fmla="*/ 2637716 h 2637716"/>
                  <a:gd name="connsiteX8" fmla="*/ 0 w 2824318"/>
                  <a:gd name="connsiteY8" fmla="*/ 1225557 h 2637716"/>
                  <a:gd name="connsiteX9" fmla="*/ 622608 w 2824318"/>
                  <a:gd name="connsiteY9" fmla="*/ 54573 h 2637716"/>
                  <a:gd name="connsiteX0" fmla="*/ 622608 w 2824318"/>
                  <a:gd name="connsiteY0" fmla="*/ 44553 h 2627696"/>
                  <a:gd name="connsiteX1" fmla="*/ 713966 w 2824318"/>
                  <a:gd name="connsiteY1" fmla="*/ 0 h 2627696"/>
                  <a:gd name="connsiteX2" fmla="*/ 1669770 w 2824318"/>
                  <a:gd name="connsiteY2" fmla="*/ 779003 h 2627696"/>
                  <a:gd name="connsiteX3" fmla="*/ 2478775 w 2824318"/>
                  <a:gd name="connsiteY3" fmla="*/ 348859 h 2627696"/>
                  <a:gd name="connsiteX4" fmla="*/ 2499521 w 2824318"/>
                  <a:gd name="connsiteY4" fmla="*/ 314710 h 2627696"/>
                  <a:gd name="connsiteX5" fmla="*/ 2501850 w 2824318"/>
                  <a:gd name="connsiteY5" fmla="*/ 317273 h 2627696"/>
                  <a:gd name="connsiteX6" fmla="*/ 2824318 w 2824318"/>
                  <a:gd name="connsiteY6" fmla="*/ 1215537 h 2627696"/>
                  <a:gd name="connsiteX7" fmla="*/ 1412159 w 2824318"/>
                  <a:gd name="connsiteY7" fmla="*/ 2627696 h 2627696"/>
                  <a:gd name="connsiteX8" fmla="*/ 0 w 2824318"/>
                  <a:gd name="connsiteY8" fmla="*/ 1215537 h 2627696"/>
                  <a:gd name="connsiteX9" fmla="*/ 622608 w 2824318"/>
                  <a:gd name="connsiteY9" fmla="*/ 44553 h 2627696"/>
                  <a:gd name="connsiteX0" fmla="*/ 622608 w 2824318"/>
                  <a:gd name="connsiteY0" fmla="*/ 0 h 2583143"/>
                  <a:gd name="connsiteX1" fmla="*/ 1669770 w 2824318"/>
                  <a:gd name="connsiteY1" fmla="*/ 734450 h 2583143"/>
                  <a:gd name="connsiteX2" fmla="*/ 2478775 w 2824318"/>
                  <a:gd name="connsiteY2" fmla="*/ 304306 h 2583143"/>
                  <a:gd name="connsiteX3" fmla="*/ 2499521 w 2824318"/>
                  <a:gd name="connsiteY3" fmla="*/ 270157 h 2583143"/>
                  <a:gd name="connsiteX4" fmla="*/ 2501850 w 2824318"/>
                  <a:gd name="connsiteY4" fmla="*/ 272720 h 2583143"/>
                  <a:gd name="connsiteX5" fmla="*/ 2824318 w 2824318"/>
                  <a:gd name="connsiteY5" fmla="*/ 1170984 h 2583143"/>
                  <a:gd name="connsiteX6" fmla="*/ 1412159 w 2824318"/>
                  <a:gd name="connsiteY6" fmla="*/ 2583143 h 2583143"/>
                  <a:gd name="connsiteX7" fmla="*/ 0 w 2824318"/>
                  <a:gd name="connsiteY7" fmla="*/ 1170984 h 2583143"/>
                  <a:gd name="connsiteX8" fmla="*/ 622608 w 2824318"/>
                  <a:gd name="connsiteY8" fmla="*/ 0 h 2583143"/>
                  <a:gd name="connsiteX0" fmla="*/ 622608 w 2824318"/>
                  <a:gd name="connsiteY0" fmla="*/ 0 h 2583143"/>
                  <a:gd name="connsiteX1" fmla="*/ 1669770 w 2824318"/>
                  <a:gd name="connsiteY1" fmla="*/ 734450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0 h 2583143"/>
                  <a:gd name="connsiteX1" fmla="*/ 1611404 w 2824318"/>
                  <a:gd name="connsiteY1" fmla="*/ 209157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0 h 2583143"/>
                  <a:gd name="connsiteX1" fmla="*/ 1611404 w 2824318"/>
                  <a:gd name="connsiteY1" fmla="*/ 209157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62490 h 2645633"/>
                  <a:gd name="connsiteX1" fmla="*/ 1611404 w 2824318"/>
                  <a:gd name="connsiteY1" fmla="*/ 271647 h 2645633"/>
                  <a:gd name="connsiteX2" fmla="*/ 2499521 w 2824318"/>
                  <a:gd name="connsiteY2" fmla="*/ 332647 h 2645633"/>
                  <a:gd name="connsiteX3" fmla="*/ 2501850 w 2824318"/>
                  <a:gd name="connsiteY3" fmla="*/ 335210 h 2645633"/>
                  <a:gd name="connsiteX4" fmla="*/ 2824318 w 2824318"/>
                  <a:gd name="connsiteY4" fmla="*/ 1233474 h 2645633"/>
                  <a:gd name="connsiteX5" fmla="*/ 1412159 w 2824318"/>
                  <a:gd name="connsiteY5" fmla="*/ 2645633 h 2645633"/>
                  <a:gd name="connsiteX6" fmla="*/ 0 w 2824318"/>
                  <a:gd name="connsiteY6" fmla="*/ 1233474 h 2645633"/>
                  <a:gd name="connsiteX7" fmla="*/ 622608 w 2824318"/>
                  <a:gd name="connsiteY7" fmla="*/ 62490 h 2645633"/>
                  <a:gd name="connsiteX0" fmla="*/ 622608 w 2824318"/>
                  <a:gd name="connsiteY0" fmla="*/ 44328 h 2627471"/>
                  <a:gd name="connsiteX1" fmla="*/ 1611404 w 2824318"/>
                  <a:gd name="connsiteY1" fmla="*/ 253485 h 2627471"/>
                  <a:gd name="connsiteX2" fmla="*/ 2499521 w 2824318"/>
                  <a:gd name="connsiteY2" fmla="*/ 314485 h 2627471"/>
                  <a:gd name="connsiteX3" fmla="*/ 2501850 w 2824318"/>
                  <a:gd name="connsiteY3" fmla="*/ 317048 h 2627471"/>
                  <a:gd name="connsiteX4" fmla="*/ 2824318 w 2824318"/>
                  <a:gd name="connsiteY4" fmla="*/ 1215312 h 2627471"/>
                  <a:gd name="connsiteX5" fmla="*/ 1412159 w 2824318"/>
                  <a:gd name="connsiteY5" fmla="*/ 2627471 h 2627471"/>
                  <a:gd name="connsiteX6" fmla="*/ 0 w 2824318"/>
                  <a:gd name="connsiteY6" fmla="*/ 1215312 h 2627471"/>
                  <a:gd name="connsiteX7" fmla="*/ 622608 w 2824318"/>
                  <a:gd name="connsiteY7" fmla="*/ 44328 h 2627471"/>
                  <a:gd name="connsiteX0" fmla="*/ 622608 w 2889940"/>
                  <a:gd name="connsiteY0" fmla="*/ 44328 h 2627471"/>
                  <a:gd name="connsiteX1" fmla="*/ 1611404 w 2889940"/>
                  <a:gd name="connsiteY1" fmla="*/ 253485 h 2627471"/>
                  <a:gd name="connsiteX2" fmla="*/ 2499521 w 2889940"/>
                  <a:gd name="connsiteY2" fmla="*/ 314485 h 2627471"/>
                  <a:gd name="connsiteX3" fmla="*/ 2550488 w 2889940"/>
                  <a:gd name="connsiteY3" fmla="*/ 394869 h 2627471"/>
                  <a:gd name="connsiteX4" fmla="*/ 2824318 w 2889940"/>
                  <a:gd name="connsiteY4" fmla="*/ 1215312 h 2627471"/>
                  <a:gd name="connsiteX5" fmla="*/ 1412159 w 2889940"/>
                  <a:gd name="connsiteY5" fmla="*/ 2627471 h 2627471"/>
                  <a:gd name="connsiteX6" fmla="*/ 0 w 2889940"/>
                  <a:gd name="connsiteY6" fmla="*/ 1215312 h 2627471"/>
                  <a:gd name="connsiteX7" fmla="*/ 622608 w 2889940"/>
                  <a:gd name="connsiteY7" fmla="*/ 44328 h 2627471"/>
                  <a:gd name="connsiteX0" fmla="*/ 622608 w 2890034"/>
                  <a:gd name="connsiteY0" fmla="*/ 45414 h 2628557"/>
                  <a:gd name="connsiteX1" fmla="*/ 1611404 w 2890034"/>
                  <a:gd name="connsiteY1" fmla="*/ 254571 h 2628557"/>
                  <a:gd name="connsiteX2" fmla="*/ 2550488 w 2890034"/>
                  <a:gd name="connsiteY2" fmla="*/ 395955 h 2628557"/>
                  <a:gd name="connsiteX3" fmla="*/ 2824318 w 2890034"/>
                  <a:gd name="connsiteY3" fmla="*/ 1216398 h 2628557"/>
                  <a:gd name="connsiteX4" fmla="*/ 1412159 w 2890034"/>
                  <a:gd name="connsiteY4" fmla="*/ 2628557 h 2628557"/>
                  <a:gd name="connsiteX5" fmla="*/ 0 w 2890034"/>
                  <a:gd name="connsiteY5" fmla="*/ 1216398 h 2628557"/>
                  <a:gd name="connsiteX6" fmla="*/ 622608 w 2890034"/>
                  <a:gd name="connsiteY6" fmla="*/ 45414 h 2628557"/>
                  <a:gd name="connsiteX0" fmla="*/ 622608 w 2825835"/>
                  <a:gd name="connsiteY0" fmla="*/ 45414 h 2628557"/>
                  <a:gd name="connsiteX1" fmla="*/ 1611404 w 2825835"/>
                  <a:gd name="connsiteY1" fmla="*/ 254571 h 2628557"/>
                  <a:gd name="connsiteX2" fmla="*/ 2550488 w 2825835"/>
                  <a:gd name="connsiteY2" fmla="*/ 395955 h 2628557"/>
                  <a:gd name="connsiteX3" fmla="*/ 2824318 w 2825835"/>
                  <a:gd name="connsiteY3" fmla="*/ 1216398 h 2628557"/>
                  <a:gd name="connsiteX4" fmla="*/ 1412159 w 2825835"/>
                  <a:gd name="connsiteY4" fmla="*/ 2628557 h 2628557"/>
                  <a:gd name="connsiteX5" fmla="*/ 0 w 2825835"/>
                  <a:gd name="connsiteY5" fmla="*/ 1216398 h 2628557"/>
                  <a:gd name="connsiteX6" fmla="*/ 622608 w 2825835"/>
                  <a:gd name="connsiteY6" fmla="*/ 45414 h 2628557"/>
                  <a:gd name="connsiteX0" fmla="*/ 622608 w 2831364"/>
                  <a:gd name="connsiteY0" fmla="*/ 45414 h 2628557"/>
                  <a:gd name="connsiteX1" fmla="*/ 1611404 w 2831364"/>
                  <a:gd name="connsiteY1" fmla="*/ 254571 h 2628557"/>
                  <a:gd name="connsiteX2" fmla="*/ 2550488 w 2831364"/>
                  <a:gd name="connsiteY2" fmla="*/ 395955 h 2628557"/>
                  <a:gd name="connsiteX3" fmla="*/ 2824318 w 2831364"/>
                  <a:gd name="connsiteY3" fmla="*/ 1216398 h 2628557"/>
                  <a:gd name="connsiteX4" fmla="*/ 1412159 w 2831364"/>
                  <a:gd name="connsiteY4" fmla="*/ 2628557 h 2628557"/>
                  <a:gd name="connsiteX5" fmla="*/ 0 w 2831364"/>
                  <a:gd name="connsiteY5" fmla="*/ 1216398 h 2628557"/>
                  <a:gd name="connsiteX6" fmla="*/ 622608 w 2831364"/>
                  <a:gd name="connsiteY6" fmla="*/ 45414 h 2628557"/>
                  <a:gd name="connsiteX0" fmla="*/ 622608 w 2828668"/>
                  <a:gd name="connsiteY0" fmla="*/ 45414 h 2628557"/>
                  <a:gd name="connsiteX1" fmla="*/ 1611404 w 2828668"/>
                  <a:gd name="connsiteY1" fmla="*/ 254571 h 2628557"/>
                  <a:gd name="connsiteX2" fmla="*/ 2550488 w 2828668"/>
                  <a:gd name="connsiteY2" fmla="*/ 395955 h 2628557"/>
                  <a:gd name="connsiteX3" fmla="*/ 2824318 w 2828668"/>
                  <a:gd name="connsiteY3" fmla="*/ 1216398 h 2628557"/>
                  <a:gd name="connsiteX4" fmla="*/ 1412159 w 2828668"/>
                  <a:gd name="connsiteY4" fmla="*/ 2628557 h 2628557"/>
                  <a:gd name="connsiteX5" fmla="*/ 0 w 2828668"/>
                  <a:gd name="connsiteY5" fmla="*/ 1216398 h 2628557"/>
                  <a:gd name="connsiteX6" fmla="*/ 622608 w 2828668"/>
                  <a:gd name="connsiteY6" fmla="*/ 45414 h 2628557"/>
                  <a:gd name="connsiteX0" fmla="*/ 622608 w 2828668"/>
                  <a:gd name="connsiteY0" fmla="*/ 45414 h 2628557"/>
                  <a:gd name="connsiteX1" fmla="*/ 1611404 w 2828668"/>
                  <a:gd name="connsiteY1" fmla="*/ 254571 h 2628557"/>
                  <a:gd name="connsiteX2" fmla="*/ 2550488 w 2828668"/>
                  <a:gd name="connsiteY2" fmla="*/ 395955 h 2628557"/>
                  <a:gd name="connsiteX3" fmla="*/ 2824318 w 2828668"/>
                  <a:gd name="connsiteY3" fmla="*/ 1216398 h 2628557"/>
                  <a:gd name="connsiteX4" fmla="*/ 1412159 w 2828668"/>
                  <a:gd name="connsiteY4" fmla="*/ 2628557 h 2628557"/>
                  <a:gd name="connsiteX5" fmla="*/ 0 w 2828668"/>
                  <a:gd name="connsiteY5" fmla="*/ 1216398 h 2628557"/>
                  <a:gd name="connsiteX6" fmla="*/ 622608 w 2828668"/>
                  <a:gd name="connsiteY6" fmla="*/ 45414 h 2628557"/>
                  <a:gd name="connsiteX0" fmla="*/ 622608 w 2828668"/>
                  <a:gd name="connsiteY0" fmla="*/ 40000 h 2623143"/>
                  <a:gd name="connsiteX1" fmla="*/ 1611404 w 2828668"/>
                  <a:gd name="connsiteY1" fmla="*/ 307523 h 2623143"/>
                  <a:gd name="connsiteX2" fmla="*/ 2550488 w 2828668"/>
                  <a:gd name="connsiteY2" fmla="*/ 390541 h 2623143"/>
                  <a:gd name="connsiteX3" fmla="*/ 2824318 w 2828668"/>
                  <a:gd name="connsiteY3" fmla="*/ 1210984 h 2623143"/>
                  <a:gd name="connsiteX4" fmla="*/ 1412159 w 2828668"/>
                  <a:gd name="connsiteY4" fmla="*/ 2623143 h 2623143"/>
                  <a:gd name="connsiteX5" fmla="*/ 0 w 2828668"/>
                  <a:gd name="connsiteY5" fmla="*/ 1210984 h 2623143"/>
                  <a:gd name="connsiteX6" fmla="*/ 622608 w 2828668"/>
                  <a:gd name="connsiteY6" fmla="*/ 40000 h 2623143"/>
                  <a:gd name="connsiteX0" fmla="*/ 622608 w 2828668"/>
                  <a:gd name="connsiteY0" fmla="*/ 41537 h 2624680"/>
                  <a:gd name="connsiteX1" fmla="*/ 1611404 w 2828668"/>
                  <a:gd name="connsiteY1" fmla="*/ 309060 h 2624680"/>
                  <a:gd name="connsiteX2" fmla="*/ 2550488 w 2828668"/>
                  <a:gd name="connsiteY2" fmla="*/ 392078 h 2624680"/>
                  <a:gd name="connsiteX3" fmla="*/ 2824318 w 2828668"/>
                  <a:gd name="connsiteY3" fmla="*/ 1212521 h 2624680"/>
                  <a:gd name="connsiteX4" fmla="*/ 1412159 w 2828668"/>
                  <a:gd name="connsiteY4" fmla="*/ 2624680 h 2624680"/>
                  <a:gd name="connsiteX5" fmla="*/ 0 w 2828668"/>
                  <a:gd name="connsiteY5" fmla="*/ 1212521 h 2624680"/>
                  <a:gd name="connsiteX6" fmla="*/ 622608 w 2828668"/>
                  <a:gd name="connsiteY6" fmla="*/ 41537 h 2624680"/>
                  <a:gd name="connsiteX0" fmla="*/ 622608 w 2828668"/>
                  <a:gd name="connsiteY0" fmla="*/ 41537 h 2624680"/>
                  <a:gd name="connsiteX1" fmla="*/ 1611404 w 2828668"/>
                  <a:gd name="connsiteY1" fmla="*/ 309060 h 2624680"/>
                  <a:gd name="connsiteX2" fmla="*/ 2550488 w 2828668"/>
                  <a:gd name="connsiteY2" fmla="*/ 392078 h 2624680"/>
                  <a:gd name="connsiteX3" fmla="*/ 2824318 w 2828668"/>
                  <a:gd name="connsiteY3" fmla="*/ 1212521 h 2624680"/>
                  <a:gd name="connsiteX4" fmla="*/ 1412159 w 2828668"/>
                  <a:gd name="connsiteY4" fmla="*/ 2624680 h 2624680"/>
                  <a:gd name="connsiteX5" fmla="*/ 0 w 2828668"/>
                  <a:gd name="connsiteY5" fmla="*/ 1212521 h 2624680"/>
                  <a:gd name="connsiteX6" fmla="*/ 622608 w 2828668"/>
                  <a:gd name="connsiteY6" fmla="*/ 41537 h 2624680"/>
                  <a:gd name="connsiteX0" fmla="*/ 622608 w 2828668"/>
                  <a:gd name="connsiteY0" fmla="*/ 40000 h 2623143"/>
                  <a:gd name="connsiteX1" fmla="*/ 1611404 w 2828668"/>
                  <a:gd name="connsiteY1" fmla="*/ 307523 h 2623143"/>
                  <a:gd name="connsiteX2" fmla="*/ 2550488 w 2828668"/>
                  <a:gd name="connsiteY2" fmla="*/ 390541 h 2623143"/>
                  <a:gd name="connsiteX3" fmla="*/ 2824318 w 2828668"/>
                  <a:gd name="connsiteY3" fmla="*/ 1210984 h 2623143"/>
                  <a:gd name="connsiteX4" fmla="*/ 1412159 w 2828668"/>
                  <a:gd name="connsiteY4" fmla="*/ 2623143 h 2623143"/>
                  <a:gd name="connsiteX5" fmla="*/ 0 w 2828668"/>
                  <a:gd name="connsiteY5" fmla="*/ 1210984 h 2623143"/>
                  <a:gd name="connsiteX6" fmla="*/ 622608 w 2828668"/>
                  <a:gd name="connsiteY6" fmla="*/ 40000 h 2623143"/>
                  <a:gd name="connsiteX0" fmla="*/ 700429 w 2828668"/>
                  <a:gd name="connsiteY0" fmla="*/ 40684 h 2614100"/>
                  <a:gd name="connsiteX1" fmla="*/ 1611404 w 2828668"/>
                  <a:gd name="connsiteY1" fmla="*/ 298480 h 2614100"/>
                  <a:gd name="connsiteX2" fmla="*/ 2550488 w 2828668"/>
                  <a:gd name="connsiteY2" fmla="*/ 381498 h 2614100"/>
                  <a:gd name="connsiteX3" fmla="*/ 2824318 w 2828668"/>
                  <a:gd name="connsiteY3" fmla="*/ 1201941 h 2614100"/>
                  <a:gd name="connsiteX4" fmla="*/ 1412159 w 2828668"/>
                  <a:gd name="connsiteY4" fmla="*/ 2614100 h 2614100"/>
                  <a:gd name="connsiteX5" fmla="*/ 0 w 2828668"/>
                  <a:gd name="connsiteY5" fmla="*/ 1201941 h 2614100"/>
                  <a:gd name="connsiteX6" fmla="*/ 700429 w 2828668"/>
                  <a:gd name="connsiteY6" fmla="*/ 40684 h 2614100"/>
                  <a:gd name="connsiteX0" fmla="*/ 700429 w 2828668"/>
                  <a:gd name="connsiteY0" fmla="*/ 40684 h 2614100"/>
                  <a:gd name="connsiteX1" fmla="*/ 1611404 w 2828668"/>
                  <a:gd name="connsiteY1" fmla="*/ 298480 h 2614100"/>
                  <a:gd name="connsiteX2" fmla="*/ 2550488 w 2828668"/>
                  <a:gd name="connsiteY2" fmla="*/ 381498 h 2614100"/>
                  <a:gd name="connsiteX3" fmla="*/ 2824318 w 2828668"/>
                  <a:gd name="connsiteY3" fmla="*/ 1201941 h 2614100"/>
                  <a:gd name="connsiteX4" fmla="*/ 1412159 w 2828668"/>
                  <a:gd name="connsiteY4" fmla="*/ 2614100 h 2614100"/>
                  <a:gd name="connsiteX5" fmla="*/ 0 w 2828668"/>
                  <a:gd name="connsiteY5" fmla="*/ 1201941 h 2614100"/>
                  <a:gd name="connsiteX6" fmla="*/ 700429 w 2828668"/>
                  <a:gd name="connsiteY6" fmla="*/ 40684 h 2614100"/>
                  <a:gd name="connsiteX0" fmla="*/ 700429 w 2828668"/>
                  <a:gd name="connsiteY0" fmla="*/ 58876 h 2632292"/>
                  <a:gd name="connsiteX1" fmla="*/ 1611404 w 2828668"/>
                  <a:gd name="connsiteY1" fmla="*/ 316672 h 2632292"/>
                  <a:gd name="connsiteX2" fmla="*/ 2550488 w 2828668"/>
                  <a:gd name="connsiteY2" fmla="*/ 399690 h 2632292"/>
                  <a:gd name="connsiteX3" fmla="*/ 2824318 w 2828668"/>
                  <a:gd name="connsiteY3" fmla="*/ 1220133 h 2632292"/>
                  <a:gd name="connsiteX4" fmla="*/ 1412159 w 2828668"/>
                  <a:gd name="connsiteY4" fmla="*/ 2632292 h 2632292"/>
                  <a:gd name="connsiteX5" fmla="*/ 0 w 2828668"/>
                  <a:gd name="connsiteY5" fmla="*/ 1220133 h 2632292"/>
                  <a:gd name="connsiteX6" fmla="*/ 700429 w 2828668"/>
                  <a:gd name="connsiteY6" fmla="*/ 58876 h 2632292"/>
                  <a:gd name="connsiteX0" fmla="*/ 700429 w 2828668"/>
                  <a:gd name="connsiteY0" fmla="*/ 62842 h 2636258"/>
                  <a:gd name="connsiteX1" fmla="*/ 1611404 w 2828668"/>
                  <a:gd name="connsiteY1" fmla="*/ 320638 h 2636258"/>
                  <a:gd name="connsiteX2" fmla="*/ 2550488 w 2828668"/>
                  <a:gd name="connsiteY2" fmla="*/ 403656 h 2636258"/>
                  <a:gd name="connsiteX3" fmla="*/ 2824318 w 2828668"/>
                  <a:gd name="connsiteY3" fmla="*/ 1224099 h 2636258"/>
                  <a:gd name="connsiteX4" fmla="*/ 1412159 w 2828668"/>
                  <a:gd name="connsiteY4" fmla="*/ 2636258 h 2636258"/>
                  <a:gd name="connsiteX5" fmla="*/ 0 w 2828668"/>
                  <a:gd name="connsiteY5" fmla="*/ 1224099 h 2636258"/>
                  <a:gd name="connsiteX6" fmla="*/ 700429 w 2828668"/>
                  <a:gd name="connsiteY6" fmla="*/ 62842 h 2636258"/>
                  <a:gd name="connsiteX0" fmla="*/ 700429 w 2828668"/>
                  <a:gd name="connsiteY0" fmla="*/ 69115 h 2642531"/>
                  <a:gd name="connsiteX1" fmla="*/ 1591949 w 2828668"/>
                  <a:gd name="connsiteY1" fmla="*/ 278273 h 2642531"/>
                  <a:gd name="connsiteX2" fmla="*/ 2550488 w 2828668"/>
                  <a:gd name="connsiteY2" fmla="*/ 409929 h 2642531"/>
                  <a:gd name="connsiteX3" fmla="*/ 2824318 w 2828668"/>
                  <a:gd name="connsiteY3" fmla="*/ 1230372 h 2642531"/>
                  <a:gd name="connsiteX4" fmla="*/ 1412159 w 2828668"/>
                  <a:gd name="connsiteY4" fmla="*/ 2642531 h 2642531"/>
                  <a:gd name="connsiteX5" fmla="*/ 0 w 2828668"/>
                  <a:gd name="connsiteY5" fmla="*/ 1230372 h 2642531"/>
                  <a:gd name="connsiteX6" fmla="*/ 700429 w 2828668"/>
                  <a:gd name="connsiteY6" fmla="*/ 69115 h 264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28668" h="2642531">
                    <a:moveTo>
                      <a:pt x="700429" y="69115"/>
                    </a:moveTo>
                    <a:cubicBezTo>
                      <a:pt x="1280281" y="-139827"/>
                      <a:pt x="1186329" y="182560"/>
                      <a:pt x="1591949" y="278273"/>
                    </a:cubicBezTo>
                    <a:cubicBezTo>
                      <a:pt x="1997569" y="373986"/>
                      <a:pt x="2085689" y="113438"/>
                      <a:pt x="2550488" y="409929"/>
                    </a:cubicBezTo>
                    <a:cubicBezTo>
                      <a:pt x="2752640" y="570233"/>
                      <a:pt x="2851209" y="775394"/>
                      <a:pt x="2824318" y="1230372"/>
                    </a:cubicBezTo>
                    <a:cubicBezTo>
                      <a:pt x="2775199" y="2061427"/>
                      <a:pt x="2192073" y="2642531"/>
                      <a:pt x="1412159" y="2642531"/>
                    </a:cubicBezTo>
                    <a:cubicBezTo>
                      <a:pt x="632245" y="2642531"/>
                      <a:pt x="0" y="2010286"/>
                      <a:pt x="0" y="1230372"/>
                    </a:cubicBezTo>
                    <a:cubicBezTo>
                      <a:pt x="0" y="742926"/>
                      <a:pt x="217788" y="303435"/>
                      <a:pt x="700429" y="69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92">
                <a:extLst>
                  <a:ext uri="{FF2B5EF4-FFF2-40B4-BE49-F238E27FC236}">
                    <a16:creationId xmlns:a16="http://schemas.microsoft.com/office/drawing/2014/main" id="{9F3E687C-EF97-4AF8-B04F-3EB43BDB88C6}"/>
                  </a:ext>
                </a:extLst>
              </p:cNvPr>
              <p:cNvSpPr/>
              <p:nvPr/>
            </p:nvSpPr>
            <p:spPr>
              <a:xfrm rot="15300000" flipH="1">
                <a:off x="4697268" y="953004"/>
                <a:ext cx="2262873" cy="2437350"/>
              </a:xfrm>
              <a:custGeom>
                <a:avLst/>
                <a:gdLst>
                  <a:gd name="connsiteX0" fmla="*/ 18398 w 2152544"/>
                  <a:gd name="connsiteY0" fmla="*/ 2085292 h 2318514"/>
                  <a:gd name="connsiteX1" fmla="*/ 346522 w 2152544"/>
                  <a:gd name="connsiteY1" fmla="*/ 2116479 h 2318514"/>
                  <a:gd name="connsiteX2" fmla="*/ 746650 w 2152544"/>
                  <a:gd name="connsiteY2" fmla="*/ 695365 h 2318514"/>
                  <a:gd name="connsiteX3" fmla="*/ 2106464 w 2152544"/>
                  <a:gd name="connsiteY3" fmla="*/ 160079 h 2318514"/>
                  <a:gd name="connsiteX4" fmla="*/ 2152544 w 2152544"/>
                  <a:gd name="connsiteY4" fmla="*/ 155773 h 2318514"/>
                  <a:gd name="connsiteX5" fmla="*/ 2110805 w 2152544"/>
                  <a:gd name="connsiteY5" fmla="*/ 0 h 2318514"/>
                  <a:gd name="connsiteX6" fmla="*/ 2000422 w 2152544"/>
                  <a:gd name="connsiteY6" fmla="*/ 2084 h 2318514"/>
                  <a:gd name="connsiteX7" fmla="*/ 557372 w 2152544"/>
                  <a:gd name="connsiteY7" fmla="*/ 530750 h 2318514"/>
                  <a:gd name="connsiteX8" fmla="*/ 18398 w 2152544"/>
                  <a:gd name="connsiteY8" fmla="*/ 2085292 h 231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544" h="2318514">
                    <a:moveTo>
                      <a:pt x="18398" y="2085292"/>
                    </a:moveTo>
                    <a:cubicBezTo>
                      <a:pt x="132841" y="2454215"/>
                      <a:pt x="372442" y="2323705"/>
                      <a:pt x="346522" y="2116479"/>
                    </a:cubicBezTo>
                    <a:cubicBezTo>
                      <a:pt x="242056" y="1512450"/>
                      <a:pt x="474156" y="950854"/>
                      <a:pt x="746650" y="695365"/>
                    </a:cubicBezTo>
                    <a:cubicBezTo>
                      <a:pt x="985082" y="471813"/>
                      <a:pt x="1665240" y="214502"/>
                      <a:pt x="2106464" y="160079"/>
                    </a:cubicBezTo>
                    <a:lnTo>
                      <a:pt x="2152544" y="155773"/>
                    </a:lnTo>
                    <a:lnTo>
                      <a:pt x="2110805" y="0"/>
                    </a:lnTo>
                    <a:lnTo>
                      <a:pt x="2000422" y="2084"/>
                    </a:lnTo>
                    <a:cubicBezTo>
                      <a:pt x="1446152" y="35321"/>
                      <a:pt x="880854" y="226300"/>
                      <a:pt x="557372" y="530750"/>
                    </a:cubicBezTo>
                    <a:cubicBezTo>
                      <a:pt x="187679" y="878694"/>
                      <a:pt x="-73108" y="1571513"/>
                      <a:pt x="18398" y="20852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자유형: 도형 93">
                <a:extLst>
                  <a:ext uri="{FF2B5EF4-FFF2-40B4-BE49-F238E27FC236}">
                    <a16:creationId xmlns:a16="http://schemas.microsoft.com/office/drawing/2014/main" id="{28B3D5F9-B908-4D14-81E5-92EC9FFF9D68}"/>
                  </a:ext>
                </a:extLst>
              </p:cNvPr>
              <p:cNvSpPr/>
              <p:nvPr/>
            </p:nvSpPr>
            <p:spPr>
              <a:xfrm rot="20281495">
                <a:off x="5538768" y="3059101"/>
                <a:ext cx="2613462" cy="2642532"/>
              </a:xfrm>
              <a:custGeom>
                <a:avLst/>
                <a:gdLst>
                  <a:gd name="connsiteX0" fmla="*/ 2177283 w 2613462"/>
                  <a:gd name="connsiteY0" fmla="*/ 323073 h 2642532"/>
                  <a:gd name="connsiteX1" fmla="*/ 2335282 w 2613462"/>
                  <a:gd name="connsiteY1" fmla="*/ 409930 h 2642532"/>
                  <a:gd name="connsiteX2" fmla="*/ 2609112 w 2613462"/>
                  <a:gd name="connsiteY2" fmla="*/ 1230373 h 2642532"/>
                  <a:gd name="connsiteX3" fmla="*/ 1196953 w 2613462"/>
                  <a:gd name="connsiteY3" fmla="*/ 2642532 h 2642532"/>
                  <a:gd name="connsiteX4" fmla="*/ 25969 w 2613462"/>
                  <a:gd name="connsiteY4" fmla="*/ 2019925 h 2642532"/>
                  <a:gd name="connsiteX5" fmla="*/ 0 w 2613462"/>
                  <a:gd name="connsiteY5" fmla="*/ 1977178 h 2642532"/>
                  <a:gd name="connsiteX6" fmla="*/ 52970 w 2613462"/>
                  <a:gd name="connsiteY6" fmla="*/ 1957707 h 2642532"/>
                  <a:gd name="connsiteX7" fmla="*/ 878304 w 2613462"/>
                  <a:gd name="connsiteY7" fmla="*/ 1131700 h 2642532"/>
                  <a:gd name="connsiteX8" fmla="*/ 934359 w 2613462"/>
                  <a:gd name="connsiteY8" fmla="*/ 219950 h 2642532"/>
                  <a:gd name="connsiteX9" fmla="*/ 757798 w 2613462"/>
                  <a:gd name="connsiteY9" fmla="*/ 18822 h 2642532"/>
                  <a:gd name="connsiteX10" fmla="*/ 738979 w 2613462"/>
                  <a:gd name="connsiteY10" fmla="*/ 4034 h 2642532"/>
                  <a:gd name="connsiteX11" fmla="*/ 748059 w 2613462"/>
                  <a:gd name="connsiteY11" fmla="*/ 2628 h 2642532"/>
                  <a:gd name="connsiteX12" fmla="*/ 1376743 w 2613462"/>
                  <a:gd name="connsiteY12" fmla="*/ 278274 h 2642532"/>
                  <a:gd name="connsiteX13" fmla="*/ 2177283 w 2613462"/>
                  <a:gd name="connsiteY13" fmla="*/ 323073 h 264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13462" h="2642532">
                    <a:moveTo>
                      <a:pt x="2177283" y="323073"/>
                    </a:moveTo>
                    <a:cubicBezTo>
                      <a:pt x="2224968" y="344511"/>
                      <a:pt x="2277182" y="372869"/>
                      <a:pt x="2335282" y="409930"/>
                    </a:cubicBezTo>
                    <a:cubicBezTo>
                      <a:pt x="2537434" y="570234"/>
                      <a:pt x="2636003" y="775395"/>
                      <a:pt x="2609112" y="1230373"/>
                    </a:cubicBezTo>
                    <a:cubicBezTo>
                      <a:pt x="2559993" y="2061428"/>
                      <a:pt x="1976867" y="2642532"/>
                      <a:pt x="1196953" y="2642532"/>
                    </a:cubicBezTo>
                    <a:cubicBezTo>
                      <a:pt x="709507" y="2642532"/>
                      <a:pt x="279744" y="2395561"/>
                      <a:pt x="25969" y="2019925"/>
                    </a:cubicBezTo>
                    <a:lnTo>
                      <a:pt x="0" y="1977178"/>
                    </a:lnTo>
                    <a:lnTo>
                      <a:pt x="52970" y="1957707"/>
                    </a:lnTo>
                    <a:cubicBezTo>
                      <a:pt x="395707" y="1812253"/>
                      <a:pt x="690033" y="1528956"/>
                      <a:pt x="878304" y="1131700"/>
                    </a:cubicBezTo>
                    <a:cubicBezTo>
                      <a:pt x="1084449" y="696728"/>
                      <a:pt x="1068992" y="456841"/>
                      <a:pt x="934359" y="219950"/>
                    </a:cubicBezTo>
                    <a:cubicBezTo>
                      <a:pt x="870975" y="131062"/>
                      <a:pt x="812823" y="66588"/>
                      <a:pt x="757798" y="18822"/>
                    </a:cubicBezTo>
                    <a:lnTo>
                      <a:pt x="738979" y="4034"/>
                    </a:lnTo>
                    <a:lnTo>
                      <a:pt x="748059" y="2628"/>
                    </a:lnTo>
                    <a:cubicBezTo>
                      <a:pt x="1047406" y="-26900"/>
                      <a:pt x="1047177" y="200507"/>
                      <a:pt x="1376743" y="278274"/>
                    </a:cubicBezTo>
                    <a:cubicBezTo>
                      <a:pt x="1731660" y="362023"/>
                      <a:pt x="1843492" y="173009"/>
                      <a:pt x="2177283" y="3230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94">
                <a:extLst>
                  <a:ext uri="{FF2B5EF4-FFF2-40B4-BE49-F238E27FC236}">
                    <a16:creationId xmlns:a16="http://schemas.microsoft.com/office/drawing/2014/main" id="{E9BE5CA0-AFAF-437C-AD1F-EAB2C0E8C820}"/>
                  </a:ext>
                </a:extLst>
              </p:cNvPr>
              <p:cNvSpPr/>
              <p:nvPr/>
            </p:nvSpPr>
            <p:spPr>
              <a:xfrm rot="12600000" flipH="1">
                <a:off x="5404406" y="1307417"/>
                <a:ext cx="1728031" cy="1861269"/>
              </a:xfrm>
              <a:custGeom>
                <a:avLst/>
                <a:gdLst>
                  <a:gd name="connsiteX0" fmla="*/ 18398 w 2152544"/>
                  <a:gd name="connsiteY0" fmla="*/ 2085292 h 2318514"/>
                  <a:gd name="connsiteX1" fmla="*/ 346522 w 2152544"/>
                  <a:gd name="connsiteY1" fmla="*/ 2116479 h 2318514"/>
                  <a:gd name="connsiteX2" fmla="*/ 746650 w 2152544"/>
                  <a:gd name="connsiteY2" fmla="*/ 695365 h 2318514"/>
                  <a:gd name="connsiteX3" fmla="*/ 2106464 w 2152544"/>
                  <a:gd name="connsiteY3" fmla="*/ 160079 h 2318514"/>
                  <a:gd name="connsiteX4" fmla="*/ 2152544 w 2152544"/>
                  <a:gd name="connsiteY4" fmla="*/ 155773 h 2318514"/>
                  <a:gd name="connsiteX5" fmla="*/ 2110805 w 2152544"/>
                  <a:gd name="connsiteY5" fmla="*/ 0 h 2318514"/>
                  <a:gd name="connsiteX6" fmla="*/ 2000422 w 2152544"/>
                  <a:gd name="connsiteY6" fmla="*/ 2084 h 2318514"/>
                  <a:gd name="connsiteX7" fmla="*/ 557372 w 2152544"/>
                  <a:gd name="connsiteY7" fmla="*/ 530750 h 2318514"/>
                  <a:gd name="connsiteX8" fmla="*/ 18398 w 2152544"/>
                  <a:gd name="connsiteY8" fmla="*/ 2085292 h 231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544" h="2318514">
                    <a:moveTo>
                      <a:pt x="18398" y="2085292"/>
                    </a:moveTo>
                    <a:cubicBezTo>
                      <a:pt x="132841" y="2454215"/>
                      <a:pt x="372442" y="2323705"/>
                      <a:pt x="346522" y="2116479"/>
                    </a:cubicBezTo>
                    <a:cubicBezTo>
                      <a:pt x="242056" y="1512450"/>
                      <a:pt x="474156" y="950854"/>
                      <a:pt x="746650" y="695365"/>
                    </a:cubicBezTo>
                    <a:cubicBezTo>
                      <a:pt x="985082" y="471813"/>
                      <a:pt x="1665240" y="214502"/>
                      <a:pt x="2106464" y="160079"/>
                    </a:cubicBezTo>
                    <a:lnTo>
                      <a:pt x="2152544" y="155773"/>
                    </a:lnTo>
                    <a:lnTo>
                      <a:pt x="2110805" y="0"/>
                    </a:lnTo>
                    <a:lnTo>
                      <a:pt x="2000422" y="2084"/>
                    </a:lnTo>
                    <a:cubicBezTo>
                      <a:pt x="1446152" y="35321"/>
                      <a:pt x="880854" y="226300"/>
                      <a:pt x="557372" y="530750"/>
                    </a:cubicBezTo>
                    <a:cubicBezTo>
                      <a:pt x="187679" y="878694"/>
                      <a:pt x="-73108" y="1571513"/>
                      <a:pt x="18398" y="20852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ardrop 3">
                <a:extLst>
                  <a:ext uri="{FF2B5EF4-FFF2-40B4-BE49-F238E27FC236}">
                    <a16:creationId xmlns:a16="http://schemas.microsoft.com/office/drawing/2014/main" id="{46A89409-5DF6-418A-B395-4A56609505EC}"/>
                  </a:ext>
                </a:extLst>
              </p:cNvPr>
              <p:cNvSpPr/>
              <p:nvPr/>
            </p:nvSpPr>
            <p:spPr>
              <a:xfrm rot="20810195" flipH="1">
                <a:off x="3922253" y="428041"/>
                <a:ext cx="1852466" cy="1002062"/>
              </a:xfrm>
              <a:custGeom>
                <a:avLst/>
                <a:gdLst/>
                <a:ahLst/>
                <a:cxnLst/>
                <a:rect l="l" t="t" r="r" b="b"/>
                <a:pathLst>
                  <a:path w="1490464" h="1490465">
                    <a:moveTo>
                      <a:pt x="745232" y="0"/>
                    </a:moveTo>
                    <a:lnTo>
                      <a:pt x="1490464" y="0"/>
                    </a:lnTo>
                    <a:lnTo>
                      <a:pt x="1490464" y="745232"/>
                    </a:lnTo>
                    <a:lnTo>
                      <a:pt x="1490464" y="745233"/>
                    </a:lnTo>
                    <a:lnTo>
                      <a:pt x="1490464" y="745233"/>
                    </a:lnTo>
                    <a:cubicBezTo>
                      <a:pt x="1490464" y="1156813"/>
                      <a:pt x="1156812" y="1490465"/>
                      <a:pt x="745232" y="1490465"/>
                    </a:cubicBezTo>
                    <a:lnTo>
                      <a:pt x="0" y="1490465"/>
                    </a:lnTo>
                    <a:lnTo>
                      <a:pt x="0" y="745233"/>
                    </a:lnTo>
                    <a:lnTo>
                      <a:pt x="0" y="745233"/>
                    </a:lnTo>
                    <a:cubicBezTo>
                      <a:pt x="0" y="333652"/>
                      <a:pt x="333652" y="0"/>
                      <a:pt x="7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0DD325-01B4-4CB3-B87F-E73CEF1EFBD9}"/>
              </a:ext>
            </a:extLst>
          </p:cNvPr>
          <p:cNvGrpSpPr/>
          <p:nvPr/>
        </p:nvGrpSpPr>
        <p:grpSpPr>
          <a:xfrm>
            <a:off x="4964173" y="1691910"/>
            <a:ext cx="2352778" cy="4564204"/>
            <a:chOff x="5354355" y="2352060"/>
            <a:chExt cx="1868581" cy="362490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95249-03CA-4E39-A925-71E7D82C8722}"/>
                </a:ext>
              </a:extLst>
            </p:cNvPr>
            <p:cNvSpPr/>
            <p:nvPr/>
          </p:nvSpPr>
          <p:spPr>
            <a:xfrm>
              <a:off x="5354355" y="2352060"/>
              <a:ext cx="1868581" cy="3624903"/>
            </a:xfrm>
            <a:custGeom>
              <a:avLst/>
              <a:gdLst>
                <a:gd name="connsiteX0" fmla="*/ 430125 w 1868581"/>
                <a:gd name="connsiteY0" fmla="*/ 1118822 h 3624903"/>
                <a:gd name="connsiteX1" fmla="*/ 225384 w 1868581"/>
                <a:gd name="connsiteY1" fmla="*/ 1280440 h 3624903"/>
                <a:gd name="connsiteX2" fmla="*/ 548760 w 1868581"/>
                <a:gd name="connsiteY2" fmla="*/ 1428850 h 3624903"/>
                <a:gd name="connsiteX3" fmla="*/ 456591 w 1868581"/>
                <a:gd name="connsiteY3" fmla="*/ 1128907 h 3624903"/>
                <a:gd name="connsiteX4" fmla="*/ 430125 w 1868581"/>
                <a:gd name="connsiteY4" fmla="*/ 1118822 h 3624903"/>
                <a:gd name="connsiteX5" fmla="*/ 1586325 w 1868581"/>
                <a:gd name="connsiteY5" fmla="*/ 890191 h 3624903"/>
                <a:gd name="connsiteX6" fmla="*/ 1603946 w 1868581"/>
                <a:gd name="connsiteY6" fmla="*/ 890191 h 3624903"/>
                <a:gd name="connsiteX7" fmla="*/ 1621801 w 1868581"/>
                <a:gd name="connsiteY7" fmla="*/ 908046 h 3624903"/>
                <a:gd name="connsiteX8" fmla="*/ 1621801 w 1868581"/>
                <a:gd name="connsiteY8" fmla="*/ 933490 h 3624903"/>
                <a:gd name="connsiteX9" fmla="*/ 1647679 w 1868581"/>
                <a:gd name="connsiteY9" fmla="*/ 936098 h 3624903"/>
                <a:gd name="connsiteX10" fmla="*/ 1855850 w 1868581"/>
                <a:gd name="connsiteY10" fmla="*/ 1191516 h 3624903"/>
                <a:gd name="connsiteX11" fmla="*/ 1854000 w 1868581"/>
                <a:gd name="connsiteY11" fmla="*/ 1209876 h 3624903"/>
                <a:gd name="connsiteX12" fmla="*/ 1336272 w 1868581"/>
                <a:gd name="connsiteY12" fmla="*/ 1209876 h 3624903"/>
                <a:gd name="connsiteX13" fmla="*/ 1334421 w 1868581"/>
                <a:gd name="connsiteY13" fmla="*/ 1191516 h 3624903"/>
                <a:gd name="connsiteX14" fmla="*/ 1542593 w 1868581"/>
                <a:gd name="connsiteY14" fmla="*/ 936098 h 3624903"/>
                <a:gd name="connsiteX15" fmla="*/ 1568470 w 1868581"/>
                <a:gd name="connsiteY15" fmla="*/ 933490 h 3624903"/>
                <a:gd name="connsiteX16" fmla="*/ 1568470 w 1868581"/>
                <a:gd name="connsiteY16" fmla="*/ 908046 h 3624903"/>
                <a:gd name="connsiteX17" fmla="*/ 1586325 w 1868581"/>
                <a:gd name="connsiteY17" fmla="*/ 890191 h 3624903"/>
                <a:gd name="connsiteX18" fmla="*/ 811141 w 1868581"/>
                <a:gd name="connsiteY18" fmla="*/ 527 h 3624903"/>
                <a:gd name="connsiteX19" fmla="*/ 945560 w 1868581"/>
                <a:gd name="connsiteY19" fmla="*/ 43173 h 3624903"/>
                <a:gd name="connsiteX20" fmla="*/ 978368 w 1868581"/>
                <a:gd name="connsiteY20" fmla="*/ 90039 h 3624903"/>
                <a:gd name="connsiteX21" fmla="*/ 959621 w 1868581"/>
                <a:gd name="connsiteY21" fmla="*/ 522771 h 3624903"/>
                <a:gd name="connsiteX22" fmla="*/ 929938 w 1868581"/>
                <a:gd name="connsiteY22" fmla="*/ 629001 h 3624903"/>
                <a:gd name="connsiteX23" fmla="*/ 915879 w 1868581"/>
                <a:gd name="connsiteY23" fmla="*/ 649309 h 3624903"/>
                <a:gd name="connsiteX24" fmla="*/ 858077 w 1868581"/>
                <a:gd name="connsiteY24" fmla="*/ 725857 h 3624903"/>
                <a:gd name="connsiteX25" fmla="*/ 856515 w 1868581"/>
                <a:gd name="connsiteY25" fmla="*/ 725857 h 3624903"/>
                <a:gd name="connsiteX26" fmla="*/ 961182 w 1868581"/>
                <a:gd name="connsiteY26" fmla="*/ 858644 h 3624903"/>
                <a:gd name="connsiteX27" fmla="*/ 1054915 w 1868581"/>
                <a:gd name="connsiteY27" fmla="*/ 1202329 h 3624903"/>
                <a:gd name="connsiteX28" fmla="*/ 1281435 w 1868581"/>
                <a:gd name="connsiteY28" fmla="*/ 1364799 h 3624903"/>
                <a:gd name="connsiteX29" fmla="*/ 1447029 w 1868581"/>
                <a:gd name="connsiteY29" fmla="*/ 1311684 h 3624903"/>
                <a:gd name="connsiteX30" fmla="*/ 1322053 w 1868581"/>
                <a:gd name="connsiteY30" fmla="*/ 1236698 h 3624903"/>
                <a:gd name="connsiteX31" fmla="*/ 1820396 w 1868581"/>
                <a:gd name="connsiteY31" fmla="*/ 1230449 h 3624903"/>
                <a:gd name="connsiteX32" fmla="*/ 1829769 w 1868581"/>
                <a:gd name="connsiteY32" fmla="*/ 1280440 h 3624903"/>
                <a:gd name="connsiteX33" fmla="*/ 1737600 w 1868581"/>
                <a:gd name="connsiteY33" fmla="*/ 1313247 h 3624903"/>
                <a:gd name="connsiteX34" fmla="*/ 1656365 w 1868581"/>
                <a:gd name="connsiteY34" fmla="*/ 1336679 h 3624903"/>
                <a:gd name="connsiteX35" fmla="*/ 1133025 w 1868581"/>
                <a:gd name="connsiteY35" fmla="*/ 1522582 h 3624903"/>
                <a:gd name="connsiteX36" fmla="*/ 1040856 w 1868581"/>
                <a:gd name="connsiteY36" fmla="*/ 1678803 h 3624903"/>
                <a:gd name="connsiteX37" fmla="*/ 1092408 w 1868581"/>
                <a:gd name="connsiteY37" fmla="*/ 2541140 h 3624903"/>
                <a:gd name="connsiteX38" fmla="*/ 1026795 w 1868581"/>
                <a:gd name="connsiteY38" fmla="*/ 2613002 h 3624903"/>
                <a:gd name="connsiteX39" fmla="*/ 1008049 w 1868581"/>
                <a:gd name="connsiteY39" fmla="*/ 2675490 h 3624903"/>
                <a:gd name="connsiteX40" fmla="*/ 986178 w 1868581"/>
                <a:gd name="connsiteY40" fmla="*/ 3028548 h 3624903"/>
                <a:gd name="connsiteX41" fmla="*/ 1111154 w 1868581"/>
                <a:gd name="connsiteY41" fmla="*/ 3467527 h 3624903"/>
                <a:gd name="connsiteX42" fmla="*/ 1154896 w 1868581"/>
                <a:gd name="connsiteY42" fmla="*/ 3540952 h 3624903"/>
                <a:gd name="connsiteX43" fmla="*/ 1073661 w 1868581"/>
                <a:gd name="connsiteY43" fmla="*/ 3561260 h 3624903"/>
                <a:gd name="connsiteX44" fmla="*/ 875262 w 1868581"/>
                <a:gd name="connsiteY44" fmla="*/ 3484713 h 3624903"/>
                <a:gd name="connsiteX45" fmla="*/ 790903 w 1868581"/>
                <a:gd name="connsiteY45" fmla="*/ 3422224 h 3624903"/>
                <a:gd name="connsiteX46" fmla="*/ 790903 w 1868581"/>
                <a:gd name="connsiteY46" fmla="*/ 3365985 h 3624903"/>
                <a:gd name="connsiteX47" fmla="*/ 786215 w 1868581"/>
                <a:gd name="connsiteY47" fmla="*/ 3161335 h 3624903"/>
                <a:gd name="connsiteX48" fmla="*/ 776842 w 1868581"/>
                <a:gd name="connsiteY48" fmla="*/ 3036359 h 3624903"/>
                <a:gd name="connsiteX49" fmla="*/ 773718 w 1868581"/>
                <a:gd name="connsiteY49" fmla="*/ 2637997 h 3624903"/>
                <a:gd name="connsiteX50" fmla="*/ 775281 w 1868581"/>
                <a:gd name="connsiteY50" fmla="*/ 2641122 h 3624903"/>
                <a:gd name="connsiteX51" fmla="*/ 772156 w 1868581"/>
                <a:gd name="connsiteY51" fmla="*/ 2630185 h 3624903"/>
                <a:gd name="connsiteX52" fmla="*/ 690922 w 1868581"/>
                <a:gd name="connsiteY52" fmla="*/ 2630185 h 3624903"/>
                <a:gd name="connsiteX53" fmla="*/ 656553 w 1868581"/>
                <a:gd name="connsiteY53" fmla="*/ 2980119 h 3624903"/>
                <a:gd name="connsiteX54" fmla="*/ 661239 w 1868581"/>
                <a:gd name="connsiteY54" fmla="*/ 3151962 h 3624903"/>
                <a:gd name="connsiteX55" fmla="*/ 651866 w 1868581"/>
                <a:gd name="connsiteY55" fmla="*/ 3426910 h 3624903"/>
                <a:gd name="connsiteX56" fmla="*/ 694046 w 1868581"/>
                <a:gd name="connsiteY56" fmla="*/ 3590943 h 3624903"/>
                <a:gd name="connsiteX57" fmla="*/ 536262 w 1868581"/>
                <a:gd name="connsiteY57" fmla="*/ 3597191 h 3624903"/>
                <a:gd name="connsiteX58" fmla="*/ 475337 w 1868581"/>
                <a:gd name="connsiteY58" fmla="*/ 3434722 h 3624903"/>
                <a:gd name="connsiteX59" fmla="*/ 458152 w 1868581"/>
                <a:gd name="connsiteY59" fmla="*/ 3142589 h 3624903"/>
                <a:gd name="connsiteX60" fmla="*/ 451903 w 1868581"/>
                <a:gd name="connsiteY60" fmla="*/ 3048856 h 3624903"/>
                <a:gd name="connsiteX61" fmla="*/ 445655 w 1868581"/>
                <a:gd name="connsiteY61" fmla="*/ 2628624 h 3624903"/>
                <a:gd name="connsiteX62" fmla="*/ 403476 w 1868581"/>
                <a:gd name="connsiteY62" fmla="*/ 2628624 h 3624903"/>
                <a:gd name="connsiteX63" fmla="*/ 406600 w 1868581"/>
                <a:gd name="connsiteY63" fmla="*/ 2583319 h 3624903"/>
                <a:gd name="connsiteX64" fmla="*/ 459715 w 1868581"/>
                <a:gd name="connsiteY64" fmla="*/ 1899073 h 3624903"/>
                <a:gd name="connsiteX65" fmla="*/ 505018 w 1868581"/>
                <a:gd name="connsiteY65" fmla="*/ 1697549 h 3624903"/>
                <a:gd name="connsiteX66" fmla="*/ 451903 w 1868581"/>
                <a:gd name="connsiteY66" fmla="*/ 1541329 h 3624903"/>
                <a:gd name="connsiteX67" fmla="*/ 44168 w 1868581"/>
                <a:gd name="connsiteY67" fmla="*/ 1361674 h 3624903"/>
                <a:gd name="connsiteX68" fmla="*/ 33232 w 1868581"/>
                <a:gd name="connsiteY68" fmla="*/ 1230449 h 3624903"/>
                <a:gd name="connsiteX69" fmla="*/ 525328 w 1868581"/>
                <a:gd name="connsiteY69" fmla="*/ 807092 h 3624903"/>
                <a:gd name="connsiteX70" fmla="*/ 658115 w 1868581"/>
                <a:gd name="connsiteY70" fmla="*/ 689926 h 3624903"/>
                <a:gd name="connsiteX71" fmla="*/ 609687 w 1868581"/>
                <a:gd name="connsiteY71" fmla="*/ 552452 h 3624903"/>
                <a:gd name="connsiteX72" fmla="*/ 664363 w 1868581"/>
                <a:gd name="connsiteY72" fmla="*/ 290001 h 3624903"/>
                <a:gd name="connsiteX73" fmla="*/ 711230 w 1868581"/>
                <a:gd name="connsiteY73" fmla="*/ 143154 h 3624903"/>
                <a:gd name="connsiteX74" fmla="*/ 811141 w 1868581"/>
                <a:gd name="connsiteY74" fmla="*/ 527 h 36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868581" h="3624903">
                  <a:moveTo>
                    <a:pt x="430125" y="1118822"/>
                  </a:moveTo>
                  <a:cubicBezTo>
                    <a:pt x="365665" y="1112991"/>
                    <a:pt x="284162" y="1223029"/>
                    <a:pt x="225384" y="1280440"/>
                  </a:cubicBezTo>
                  <a:cubicBezTo>
                    <a:pt x="284748" y="1316371"/>
                    <a:pt x="514392" y="1471029"/>
                    <a:pt x="548760" y="1428850"/>
                  </a:cubicBezTo>
                  <a:cubicBezTo>
                    <a:pt x="597189" y="1369486"/>
                    <a:pt x="505018" y="1164836"/>
                    <a:pt x="456591" y="1128907"/>
                  </a:cubicBezTo>
                  <a:cubicBezTo>
                    <a:pt x="448194" y="1122853"/>
                    <a:pt x="439333" y="1119655"/>
                    <a:pt x="430125" y="1118822"/>
                  </a:cubicBezTo>
                  <a:close/>
                  <a:moveTo>
                    <a:pt x="1586325" y="890191"/>
                  </a:moveTo>
                  <a:lnTo>
                    <a:pt x="1603946" y="890191"/>
                  </a:lnTo>
                  <a:cubicBezTo>
                    <a:pt x="1613807" y="890191"/>
                    <a:pt x="1621801" y="898185"/>
                    <a:pt x="1621801" y="908046"/>
                  </a:cubicBezTo>
                  <a:lnTo>
                    <a:pt x="1621801" y="933490"/>
                  </a:lnTo>
                  <a:lnTo>
                    <a:pt x="1647679" y="936098"/>
                  </a:lnTo>
                  <a:cubicBezTo>
                    <a:pt x="1766482" y="960409"/>
                    <a:pt x="1855850" y="1065525"/>
                    <a:pt x="1855850" y="1191516"/>
                  </a:cubicBezTo>
                  <a:lnTo>
                    <a:pt x="1854000" y="1209876"/>
                  </a:lnTo>
                  <a:lnTo>
                    <a:pt x="1336272" y="1209876"/>
                  </a:lnTo>
                  <a:lnTo>
                    <a:pt x="1334421" y="1191516"/>
                  </a:lnTo>
                  <a:cubicBezTo>
                    <a:pt x="1334421" y="1065525"/>
                    <a:pt x="1423790" y="960409"/>
                    <a:pt x="1542593" y="936098"/>
                  </a:cubicBezTo>
                  <a:lnTo>
                    <a:pt x="1568470" y="933490"/>
                  </a:lnTo>
                  <a:lnTo>
                    <a:pt x="1568470" y="908046"/>
                  </a:lnTo>
                  <a:cubicBezTo>
                    <a:pt x="1568470" y="898185"/>
                    <a:pt x="1576463" y="890191"/>
                    <a:pt x="1586325" y="890191"/>
                  </a:cubicBezTo>
                  <a:close/>
                  <a:moveTo>
                    <a:pt x="811141" y="527"/>
                  </a:moveTo>
                  <a:cubicBezTo>
                    <a:pt x="843480" y="3703"/>
                    <a:pt x="886392" y="20911"/>
                    <a:pt x="945560" y="43173"/>
                  </a:cubicBezTo>
                  <a:cubicBezTo>
                    <a:pt x="968994" y="52546"/>
                    <a:pt x="981492" y="66607"/>
                    <a:pt x="978368" y="90039"/>
                  </a:cubicBezTo>
                  <a:cubicBezTo>
                    <a:pt x="961182" y="236886"/>
                    <a:pt x="1003363" y="352489"/>
                    <a:pt x="959621" y="522771"/>
                  </a:cubicBezTo>
                  <a:cubicBezTo>
                    <a:pt x="954934" y="558701"/>
                    <a:pt x="956497" y="594632"/>
                    <a:pt x="929938" y="629001"/>
                  </a:cubicBezTo>
                  <a:cubicBezTo>
                    <a:pt x="925253" y="635250"/>
                    <a:pt x="920565" y="643060"/>
                    <a:pt x="915879" y="649309"/>
                  </a:cubicBezTo>
                  <a:cubicBezTo>
                    <a:pt x="900257" y="678991"/>
                    <a:pt x="861201" y="703987"/>
                    <a:pt x="858077" y="725857"/>
                  </a:cubicBezTo>
                  <a:cubicBezTo>
                    <a:pt x="858077" y="725857"/>
                    <a:pt x="856515" y="725857"/>
                    <a:pt x="856515" y="725857"/>
                  </a:cubicBezTo>
                  <a:cubicBezTo>
                    <a:pt x="851828" y="778972"/>
                    <a:pt x="859640" y="832087"/>
                    <a:pt x="961182" y="858644"/>
                  </a:cubicBezTo>
                  <a:cubicBezTo>
                    <a:pt x="1120527" y="899261"/>
                    <a:pt x="1062727" y="1066418"/>
                    <a:pt x="1054915" y="1202329"/>
                  </a:cubicBezTo>
                  <a:cubicBezTo>
                    <a:pt x="1040856" y="1421038"/>
                    <a:pt x="1064288" y="1397606"/>
                    <a:pt x="1281435" y="1364799"/>
                  </a:cubicBezTo>
                  <a:cubicBezTo>
                    <a:pt x="1342361" y="1355426"/>
                    <a:pt x="1397039" y="1375735"/>
                    <a:pt x="1447029" y="1311684"/>
                  </a:cubicBezTo>
                  <a:cubicBezTo>
                    <a:pt x="1420471" y="1267942"/>
                    <a:pt x="1359546" y="1321057"/>
                    <a:pt x="1322053" y="1236698"/>
                  </a:cubicBezTo>
                  <a:cubicBezTo>
                    <a:pt x="1440780" y="1236698"/>
                    <a:pt x="1732912" y="1235137"/>
                    <a:pt x="1820396" y="1230449"/>
                  </a:cubicBezTo>
                  <a:cubicBezTo>
                    <a:pt x="1865700" y="1228888"/>
                    <a:pt x="1896945" y="1246071"/>
                    <a:pt x="1829769" y="1280440"/>
                  </a:cubicBezTo>
                  <a:cubicBezTo>
                    <a:pt x="1768844" y="1297625"/>
                    <a:pt x="1793839" y="1269505"/>
                    <a:pt x="1737600" y="1313247"/>
                  </a:cubicBezTo>
                  <a:cubicBezTo>
                    <a:pt x="1715729" y="1336679"/>
                    <a:pt x="1690733" y="1339803"/>
                    <a:pt x="1656365" y="1336679"/>
                  </a:cubicBezTo>
                  <a:cubicBezTo>
                    <a:pt x="1493895" y="1419477"/>
                    <a:pt x="1309555" y="1486651"/>
                    <a:pt x="1133025" y="1522582"/>
                  </a:cubicBezTo>
                  <a:cubicBezTo>
                    <a:pt x="1040856" y="1539766"/>
                    <a:pt x="1028358" y="1583508"/>
                    <a:pt x="1040856" y="1678803"/>
                  </a:cubicBezTo>
                  <a:cubicBezTo>
                    <a:pt x="1075224" y="1949064"/>
                    <a:pt x="1092408" y="2269317"/>
                    <a:pt x="1092408" y="2541140"/>
                  </a:cubicBezTo>
                  <a:cubicBezTo>
                    <a:pt x="1092408" y="2584882"/>
                    <a:pt x="1065851" y="2583319"/>
                    <a:pt x="1026795" y="2613002"/>
                  </a:cubicBezTo>
                  <a:cubicBezTo>
                    <a:pt x="1025234" y="2634873"/>
                    <a:pt x="1009612" y="2655181"/>
                    <a:pt x="1008049" y="2675490"/>
                  </a:cubicBezTo>
                  <a:cubicBezTo>
                    <a:pt x="1003363" y="2794218"/>
                    <a:pt x="998675" y="2911382"/>
                    <a:pt x="986178" y="3028548"/>
                  </a:cubicBezTo>
                  <a:cubicBezTo>
                    <a:pt x="965870" y="3211326"/>
                    <a:pt x="922128" y="3336302"/>
                    <a:pt x="1111154" y="3467527"/>
                  </a:cubicBezTo>
                  <a:cubicBezTo>
                    <a:pt x="1134588" y="3483150"/>
                    <a:pt x="1170518" y="3506583"/>
                    <a:pt x="1154896" y="3540952"/>
                  </a:cubicBezTo>
                  <a:cubicBezTo>
                    <a:pt x="1140837" y="3572196"/>
                    <a:pt x="1101781" y="3558137"/>
                    <a:pt x="1073661" y="3561260"/>
                  </a:cubicBezTo>
                  <a:cubicBezTo>
                    <a:pt x="978368" y="3569072"/>
                    <a:pt x="967431" y="3483150"/>
                    <a:pt x="875262" y="3484713"/>
                  </a:cubicBezTo>
                  <a:cubicBezTo>
                    <a:pt x="850267" y="3459717"/>
                    <a:pt x="792464" y="3486274"/>
                    <a:pt x="790903" y="3422224"/>
                  </a:cubicBezTo>
                  <a:cubicBezTo>
                    <a:pt x="790903" y="3408164"/>
                    <a:pt x="790903" y="3380044"/>
                    <a:pt x="790903" y="3365985"/>
                  </a:cubicBezTo>
                  <a:cubicBezTo>
                    <a:pt x="764345" y="3303497"/>
                    <a:pt x="811211" y="3223823"/>
                    <a:pt x="786215" y="3161335"/>
                  </a:cubicBezTo>
                  <a:cubicBezTo>
                    <a:pt x="747161" y="3122281"/>
                    <a:pt x="792464" y="3076976"/>
                    <a:pt x="776842" y="3036359"/>
                  </a:cubicBezTo>
                  <a:cubicBezTo>
                    <a:pt x="761220" y="2898885"/>
                    <a:pt x="806525" y="2775471"/>
                    <a:pt x="773718" y="2637997"/>
                  </a:cubicBezTo>
                  <a:lnTo>
                    <a:pt x="775281" y="2641122"/>
                  </a:lnTo>
                  <a:cubicBezTo>
                    <a:pt x="773718" y="2637997"/>
                    <a:pt x="773718" y="2633310"/>
                    <a:pt x="772156" y="2630185"/>
                  </a:cubicBezTo>
                  <a:lnTo>
                    <a:pt x="690922" y="2630185"/>
                  </a:lnTo>
                  <a:cubicBezTo>
                    <a:pt x="661239" y="2759849"/>
                    <a:pt x="640931" y="2844208"/>
                    <a:pt x="656553" y="2980119"/>
                  </a:cubicBezTo>
                  <a:cubicBezTo>
                    <a:pt x="651866" y="2986368"/>
                    <a:pt x="665926" y="3097286"/>
                    <a:pt x="661239" y="3151962"/>
                  </a:cubicBezTo>
                  <a:cubicBezTo>
                    <a:pt x="647180" y="3209764"/>
                    <a:pt x="637807" y="3376920"/>
                    <a:pt x="651866" y="3426910"/>
                  </a:cubicBezTo>
                  <a:cubicBezTo>
                    <a:pt x="661239" y="3481588"/>
                    <a:pt x="684673" y="3536264"/>
                    <a:pt x="694046" y="3590943"/>
                  </a:cubicBezTo>
                  <a:cubicBezTo>
                    <a:pt x="637807" y="3651869"/>
                    <a:pt x="594065" y="3615938"/>
                    <a:pt x="536262" y="3597191"/>
                  </a:cubicBezTo>
                  <a:cubicBezTo>
                    <a:pt x="483147" y="3555013"/>
                    <a:pt x="469088" y="3494086"/>
                    <a:pt x="475337" y="3434722"/>
                  </a:cubicBezTo>
                  <a:cubicBezTo>
                    <a:pt x="486272" y="3333178"/>
                    <a:pt x="506581" y="3236321"/>
                    <a:pt x="458152" y="3142589"/>
                  </a:cubicBezTo>
                  <a:cubicBezTo>
                    <a:pt x="445655" y="3117593"/>
                    <a:pt x="451903" y="3080100"/>
                    <a:pt x="451903" y="3048856"/>
                  </a:cubicBezTo>
                  <a:cubicBezTo>
                    <a:pt x="455028" y="2908258"/>
                    <a:pt x="442530" y="2769222"/>
                    <a:pt x="445655" y="2628624"/>
                  </a:cubicBezTo>
                  <a:lnTo>
                    <a:pt x="403476" y="2628624"/>
                  </a:lnTo>
                  <a:cubicBezTo>
                    <a:pt x="403476" y="2628624"/>
                    <a:pt x="408162" y="2583319"/>
                    <a:pt x="406600" y="2583319"/>
                  </a:cubicBezTo>
                  <a:cubicBezTo>
                    <a:pt x="434720" y="2341178"/>
                    <a:pt x="439406" y="2142777"/>
                    <a:pt x="459715" y="1899073"/>
                  </a:cubicBezTo>
                  <a:cubicBezTo>
                    <a:pt x="465964" y="1828775"/>
                    <a:pt x="481586" y="1763162"/>
                    <a:pt x="505018" y="1697549"/>
                  </a:cubicBezTo>
                  <a:cubicBezTo>
                    <a:pt x="551885" y="1566324"/>
                    <a:pt x="576880" y="1600693"/>
                    <a:pt x="451903" y="1541329"/>
                  </a:cubicBezTo>
                  <a:cubicBezTo>
                    <a:pt x="317554" y="1477278"/>
                    <a:pt x="189453" y="1453845"/>
                    <a:pt x="44168" y="1361674"/>
                  </a:cubicBezTo>
                  <a:cubicBezTo>
                    <a:pt x="-15196" y="1324181"/>
                    <a:pt x="-10510" y="1278878"/>
                    <a:pt x="33232" y="1230449"/>
                  </a:cubicBezTo>
                  <a:cubicBezTo>
                    <a:pt x="186328" y="1060169"/>
                    <a:pt x="292558" y="860207"/>
                    <a:pt x="525328" y="807092"/>
                  </a:cubicBezTo>
                  <a:cubicBezTo>
                    <a:pt x="679985" y="772724"/>
                    <a:pt x="650304" y="735231"/>
                    <a:pt x="658115" y="689926"/>
                  </a:cubicBezTo>
                  <a:cubicBezTo>
                    <a:pt x="650304" y="685240"/>
                    <a:pt x="626870" y="602442"/>
                    <a:pt x="609687" y="552452"/>
                  </a:cubicBezTo>
                  <a:cubicBezTo>
                    <a:pt x="576880" y="460282"/>
                    <a:pt x="653429" y="380609"/>
                    <a:pt x="664363" y="290001"/>
                  </a:cubicBezTo>
                  <a:cubicBezTo>
                    <a:pt x="672175" y="235325"/>
                    <a:pt x="700295" y="197832"/>
                    <a:pt x="711230" y="143154"/>
                  </a:cubicBezTo>
                  <a:cubicBezTo>
                    <a:pt x="732710" y="28918"/>
                    <a:pt x="757242" y="-4767"/>
                    <a:pt x="811141" y="5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C5336F-F676-4AA1-987D-439D35B0B7E8}"/>
                </a:ext>
              </a:extLst>
            </p:cNvPr>
            <p:cNvSpPr/>
            <p:nvPr/>
          </p:nvSpPr>
          <p:spPr>
            <a:xfrm>
              <a:off x="5895046" y="3132093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群組 45"/>
          <p:cNvGrpSpPr/>
          <p:nvPr/>
        </p:nvGrpSpPr>
        <p:grpSpPr>
          <a:xfrm>
            <a:off x="852944" y="4830544"/>
            <a:ext cx="565221" cy="565221"/>
            <a:chOff x="862088" y="5342608"/>
            <a:chExt cx="565221" cy="565221"/>
          </a:xfrm>
        </p:grpSpPr>
        <p:sp>
          <p:nvSpPr>
            <p:cNvPr id="50" name="Oval 50">
              <a:extLst>
                <a:ext uri="{FF2B5EF4-FFF2-40B4-BE49-F238E27FC236}">
                  <a16:creationId xmlns:a16="http://schemas.microsoft.com/office/drawing/2014/main" id="{0C38093F-44B7-4F3A-9956-3D8793A2CE51}"/>
                </a:ext>
              </a:extLst>
            </p:cNvPr>
            <p:cNvSpPr/>
            <p:nvPr/>
          </p:nvSpPr>
          <p:spPr>
            <a:xfrm>
              <a:off x="862088" y="5342608"/>
              <a:ext cx="565221" cy="56522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2">
              <a:extLst>
                <a:ext uri="{FF2B5EF4-FFF2-40B4-BE49-F238E27FC236}">
                  <a16:creationId xmlns:a16="http://schemas.microsoft.com/office/drawing/2014/main" id="{5EB8239E-698D-4A6D-80CF-7288400171D6}"/>
                </a:ext>
              </a:extLst>
            </p:cNvPr>
            <p:cNvGrpSpPr/>
            <p:nvPr/>
          </p:nvGrpSpPr>
          <p:grpSpPr>
            <a:xfrm>
              <a:off x="979560" y="5449288"/>
              <a:ext cx="345617" cy="360841"/>
              <a:chOff x="-2765399" y="4983810"/>
              <a:chExt cx="2559184" cy="2671920"/>
            </a:xfrm>
            <a:solidFill>
              <a:schemeClr val="bg1"/>
            </a:solidFill>
          </p:grpSpPr>
          <p:sp>
            <p:nvSpPr>
              <p:cNvPr id="52" name="Freeform 18">
                <a:extLst>
                  <a:ext uri="{FF2B5EF4-FFF2-40B4-BE49-F238E27FC236}">
                    <a16:creationId xmlns:a16="http://schemas.microsoft.com/office/drawing/2014/main" id="{4F72E287-CE25-4783-840E-D0676B81EEB0}"/>
                  </a:ext>
                </a:extLst>
              </p:cNvPr>
              <p:cNvSpPr/>
              <p:nvPr/>
            </p:nvSpPr>
            <p:spPr>
              <a:xfrm rot="2641289">
                <a:off x="-1645446" y="4983810"/>
                <a:ext cx="1439231" cy="1391912"/>
              </a:xfrm>
              <a:custGeom>
                <a:avLst/>
                <a:gdLst/>
                <a:ahLst/>
                <a:cxnLst/>
                <a:rect l="l" t="t" r="r" b="b"/>
                <a:pathLst>
                  <a:path w="4563041" h="4413028">
                    <a:moveTo>
                      <a:pt x="1658854" y="700255"/>
                    </a:moveTo>
                    <a:cubicBezTo>
                      <a:pt x="1197696" y="1371211"/>
                      <a:pt x="1496559" y="2059981"/>
                      <a:pt x="1623229" y="2469679"/>
                    </a:cubicBezTo>
                    <a:cubicBezTo>
                      <a:pt x="1245198" y="2398427"/>
                      <a:pt x="843415" y="2327174"/>
                      <a:pt x="465384" y="1964977"/>
                    </a:cubicBezTo>
                    <a:cubicBezTo>
                      <a:pt x="774143" y="2501345"/>
                      <a:pt x="1255093" y="2515201"/>
                      <a:pt x="1587603" y="2594369"/>
                    </a:cubicBezTo>
                    <a:cubicBezTo>
                      <a:pt x="1409473" y="3039693"/>
                      <a:pt x="1563852" y="3455330"/>
                      <a:pt x="1730106" y="3859091"/>
                    </a:cubicBezTo>
                    <a:cubicBezTo>
                      <a:pt x="1595519" y="3465226"/>
                      <a:pt x="1544059" y="2970421"/>
                      <a:pt x="1736043" y="2600307"/>
                    </a:cubicBezTo>
                    <a:cubicBezTo>
                      <a:pt x="2044802" y="3130738"/>
                      <a:pt x="2810761" y="3298972"/>
                      <a:pt x="3339213" y="3354390"/>
                    </a:cubicBezTo>
                    <a:cubicBezTo>
                      <a:pt x="2751385" y="3245533"/>
                      <a:pt x="2092304" y="2952608"/>
                      <a:pt x="1825109" y="2511242"/>
                    </a:cubicBezTo>
                    <a:lnTo>
                      <a:pt x="3612345" y="1383086"/>
                    </a:lnTo>
                    <a:lnTo>
                      <a:pt x="1736044" y="2434053"/>
                    </a:lnTo>
                    <a:cubicBezTo>
                      <a:pt x="1411452" y="1798723"/>
                      <a:pt x="1419368" y="1199019"/>
                      <a:pt x="1658854" y="700255"/>
                    </a:cubicBezTo>
                    <a:close/>
                    <a:moveTo>
                      <a:pt x="2233909" y="0"/>
                    </a:moveTo>
                    <a:cubicBezTo>
                      <a:pt x="2467233" y="1806805"/>
                      <a:pt x="2077102" y="1155417"/>
                      <a:pt x="1882914" y="1893443"/>
                    </a:cubicBezTo>
                    <a:cubicBezTo>
                      <a:pt x="2512642" y="1924327"/>
                      <a:pt x="2322974" y="945807"/>
                      <a:pt x="2887388" y="733246"/>
                    </a:cubicBezTo>
                    <a:cubicBezTo>
                      <a:pt x="2830028" y="877206"/>
                      <a:pt x="2808293" y="1015229"/>
                      <a:pt x="2816247" y="1135439"/>
                    </a:cubicBezTo>
                    <a:cubicBezTo>
                      <a:pt x="3129337" y="625471"/>
                      <a:pt x="3460241" y="928965"/>
                      <a:pt x="4563041" y="810883"/>
                    </a:cubicBezTo>
                    <a:cubicBezTo>
                      <a:pt x="3889322" y="1343144"/>
                      <a:pt x="4278444" y="2112912"/>
                      <a:pt x="3343467" y="2140472"/>
                    </a:cubicBezTo>
                    <a:cubicBezTo>
                      <a:pt x="3501618" y="2209483"/>
                      <a:pt x="3618205" y="2266620"/>
                      <a:pt x="3829795" y="2311880"/>
                    </a:cubicBezTo>
                    <a:cubicBezTo>
                      <a:pt x="3569732" y="2557453"/>
                      <a:pt x="3262169" y="2512080"/>
                      <a:pt x="2622097" y="2389517"/>
                    </a:cubicBezTo>
                    <a:cubicBezTo>
                      <a:pt x="2509767" y="2369650"/>
                      <a:pt x="2397436" y="2415097"/>
                      <a:pt x="2302920" y="2579299"/>
                    </a:cubicBezTo>
                    <a:cubicBezTo>
                      <a:pt x="2487884" y="2842647"/>
                      <a:pt x="3266614" y="2209409"/>
                      <a:pt x="4140346" y="3262466"/>
                    </a:cubicBezTo>
                    <a:cubicBezTo>
                      <a:pt x="3752157" y="3403364"/>
                      <a:pt x="3785543" y="4007399"/>
                      <a:pt x="2975780" y="3631721"/>
                    </a:cubicBezTo>
                    <a:cubicBezTo>
                      <a:pt x="2895976" y="3835245"/>
                      <a:pt x="3071493" y="3943766"/>
                      <a:pt x="3217320" y="4028536"/>
                    </a:cubicBezTo>
                    <a:cubicBezTo>
                      <a:pt x="2958527" y="3996906"/>
                      <a:pt x="2693797" y="4250284"/>
                      <a:pt x="2440942" y="3933646"/>
                    </a:cubicBezTo>
                    <a:cubicBezTo>
                      <a:pt x="2297169" y="3720861"/>
                      <a:pt x="2384964" y="3258694"/>
                      <a:pt x="2009622" y="3295291"/>
                    </a:cubicBezTo>
                    <a:cubicBezTo>
                      <a:pt x="1754582" y="3405624"/>
                      <a:pt x="1937083" y="3548389"/>
                      <a:pt x="2121990" y="3770304"/>
                    </a:cubicBezTo>
                    <a:cubicBezTo>
                      <a:pt x="2200019" y="3867528"/>
                      <a:pt x="2192774" y="4111028"/>
                      <a:pt x="2299671" y="4413028"/>
                    </a:cubicBezTo>
                    <a:lnTo>
                      <a:pt x="1837093" y="4270076"/>
                    </a:lnTo>
                    <a:cubicBezTo>
                      <a:pt x="1555484" y="4205994"/>
                      <a:pt x="982929" y="3963783"/>
                      <a:pt x="974452" y="3490002"/>
                    </a:cubicBezTo>
                    <a:cubicBezTo>
                      <a:pt x="982406" y="3259218"/>
                      <a:pt x="1376307" y="3123434"/>
                      <a:pt x="1336761" y="2803585"/>
                    </a:cubicBezTo>
                    <a:cubicBezTo>
                      <a:pt x="985954" y="3102746"/>
                      <a:pt x="688585" y="3247528"/>
                      <a:pt x="284339" y="3416061"/>
                    </a:cubicBezTo>
                    <a:lnTo>
                      <a:pt x="90189" y="3296411"/>
                    </a:lnTo>
                    <a:cubicBezTo>
                      <a:pt x="514191" y="3104128"/>
                      <a:pt x="837251" y="3048411"/>
                      <a:pt x="1219689" y="2642372"/>
                    </a:cubicBezTo>
                    <a:cubicBezTo>
                      <a:pt x="937892" y="2487993"/>
                      <a:pt x="632345" y="2719562"/>
                      <a:pt x="457427" y="2677998"/>
                    </a:cubicBezTo>
                    <a:cubicBezTo>
                      <a:pt x="266151" y="2640019"/>
                      <a:pt x="-55751" y="2435786"/>
                      <a:pt x="8293" y="1768416"/>
                    </a:cubicBezTo>
                    <a:cubicBezTo>
                      <a:pt x="86864" y="1822004"/>
                      <a:pt x="171373" y="1810278"/>
                      <a:pt x="244007" y="1929180"/>
                    </a:cubicBezTo>
                    <a:cubicBezTo>
                      <a:pt x="144075" y="1584945"/>
                      <a:pt x="192584" y="1353526"/>
                      <a:pt x="336097" y="1009291"/>
                    </a:cubicBezTo>
                    <a:cubicBezTo>
                      <a:pt x="954398" y="1360733"/>
                      <a:pt x="866117" y="1991245"/>
                      <a:pt x="1086595" y="1885488"/>
                    </a:cubicBezTo>
                    <a:cubicBezTo>
                      <a:pt x="1316035" y="1763150"/>
                      <a:pt x="1171404" y="1474556"/>
                      <a:pt x="1008958" y="1328468"/>
                    </a:cubicBezTo>
                    <a:cubicBezTo>
                      <a:pt x="800580" y="1156986"/>
                      <a:pt x="687203" y="860812"/>
                      <a:pt x="1060716" y="439948"/>
                    </a:cubicBezTo>
                    <a:cubicBezTo>
                      <a:pt x="1126292" y="558925"/>
                      <a:pt x="1114678" y="844158"/>
                      <a:pt x="1257443" y="796880"/>
                    </a:cubicBezTo>
                    <a:cubicBezTo>
                      <a:pt x="1422615" y="505524"/>
                      <a:pt x="1338404" y="166665"/>
                      <a:pt x="22339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3" name="타원 54">
                <a:extLst>
                  <a:ext uri="{FF2B5EF4-FFF2-40B4-BE49-F238E27FC236}">
                    <a16:creationId xmlns:a16="http://schemas.microsoft.com/office/drawing/2014/main" id="{97661017-1B86-482D-B23A-9FF723920CA7}"/>
                  </a:ext>
                </a:extLst>
              </p:cNvPr>
              <p:cNvSpPr/>
              <p:nvPr/>
            </p:nvSpPr>
            <p:spPr>
              <a:xfrm>
                <a:off x="-2765399" y="5763559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타원 55">
                <a:extLst>
                  <a:ext uri="{FF2B5EF4-FFF2-40B4-BE49-F238E27FC236}">
                    <a16:creationId xmlns:a16="http://schemas.microsoft.com/office/drawing/2014/main" id="{E21E50CC-A3E5-4778-BE54-8B5BB0E05F0A}"/>
                  </a:ext>
                </a:extLst>
              </p:cNvPr>
              <p:cNvSpPr/>
              <p:nvPr/>
            </p:nvSpPr>
            <p:spPr>
              <a:xfrm>
                <a:off x="-2087475" y="5763559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6">
                <a:extLst>
                  <a:ext uri="{FF2B5EF4-FFF2-40B4-BE49-F238E27FC236}">
                    <a16:creationId xmlns:a16="http://schemas.microsoft.com/office/drawing/2014/main" id="{98FC58FA-F86B-4268-8694-CC5BC539ABD8}"/>
                  </a:ext>
                </a:extLst>
              </p:cNvPr>
              <p:cNvSpPr/>
              <p:nvPr/>
            </p:nvSpPr>
            <p:spPr>
              <a:xfrm>
                <a:off x="-2426437" y="6399581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7">
                <a:extLst>
                  <a:ext uri="{FF2B5EF4-FFF2-40B4-BE49-F238E27FC236}">
                    <a16:creationId xmlns:a16="http://schemas.microsoft.com/office/drawing/2014/main" id="{B8E5CD7A-9FE1-4ACE-B6F7-994AD2F97D73}"/>
                  </a:ext>
                </a:extLst>
              </p:cNvPr>
              <p:cNvSpPr/>
              <p:nvPr/>
            </p:nvSpPr>
            <p:spPr>
              <a:xfrm>
                <a:off x="-1748513" y="6399581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8">
                <a:extLst>
                  <a:ext uri="{FF2B5EF4-FFF2-40B4-BE49-F238E27FC236}">
                    <a16:creationId xmlns:a16="http://schemas.microsoft.com/office/drawing/2014/main" id="{D3D341B9-2070-4E01-BCE9-74E13FA78720}"/>
                  </a:ext>
                </a:extLst>
              </p:cNvPr>
              <p:cNvSpPr/>
              <p:nvPr/>
            </p:nvSpPr>
            <p:spPr>
              <a:xfrm>
                <a:off x="-2091459" y="7035602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사각형: 둥근 모서리 59">
                <a:extLst>
                  <a:ext uri="{FF2B5EF4-FFF2-40B4-BE49-F238E27FC236}">
                    <a16:creationId xmlns:a16="http://schemas.microsoft.com/office/drawing/2014/main" id="{ACDBEDE7-BF65-4268-B930-2D8AFBFA7D60}"/>
                  </a:ext>
                </a:extLst>
              </p:cNvPr>
              <p:cNvSpPr/>
              <p:nvPr/>
            </p:nvSpPr>
            <p:spPr>
              <a:xfrm rot="20679848">
                <a:off x="-2235846" y="5444190"/>
                <a:ext cx="828000" cy="135552"/>
              </a:xfrm>
              <a:prstGeom prst="roundRect">
                <a:avLst>
                  <a:gd name="adj" fmla="val 491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60">
                <a:extLst>
                  <a:ext uri="{FF2B5EF4-FFF2-40B4-BE49-F238E27FC236}">
                    <a16:creationId xmlns:a16="http://schemas.microsoft.com/office/drawing/2014/main" id="{CB1477FA-FDA4-4E83-826C-FF30E7D3CCBD}"/>
                  </a:ext>
                </a:extLst>
              </p:cNvPr>
              <p:cNvSpPr/>
              <p:nvPr/>
            </p:nvSpPr>
            <p:spPr>
              <a:xfrm>
                <a:off x="-1843268" y="5499851"/>
                <a:ext cx="156344" cy="316035"/>
              </a:xfrm>
              <a:prstGeom prst="roundRect">
                <a:avLst>
                  <a:gd name="adj" fmla="val 200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0" name="Group 217">
            <a:extLst>
              <a:ext uri="{FF2B5EF4-FFF2-40B4-BE49-F238E27FC236}">
                <a16:creationId xmlns:a16="http://schemas.microsoft.com/office/drawing/2014/main" id="{DC83865C-41D6-4049-B8E4-17517C28A898}"/>
              </a:ext>
            </a:extLst>
          </p:cNvPr>
          <p:cNvGrpSpPr/>
          <p:nvPr/>
        </p:nvGrpSpPr>
        <p:grpSpPr>
          <a:xfrm>
            <a:off x="1563021" y="4904918"/>
            <a:ext cx="3180630" cy="923330"/>
            <a:chOff x="803640" y="3416125"/>
            <a:chExt cx="2059657" cy="327471"/>
          </a:xfrm>
        </p:grpSpPr>
        <p:sp>
          <p:nvSpPr>
            <p:cNvPr id="61" name="TextBox 18">
              <a:extLst>
                <a:ext uri="{FF2B5EF4-FFF2-40B4-BE49-F238E27FC236}">
                  <a16:creationId xmlns:a16="http://schemas.microsoft.com/office/drawing/2014/main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61"/>
              <a:ext cx="2059657" cy="16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Valid assumption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62" name="TextBox 19">
              <a:extLst>
                <a:ext uri="{FF2B5EF4-FFF2-40B4-BE49-F238E27FC236}">
                  <a16:creationId xmlns:a16="http://schemas.microsoft.com/office/drawing/2014/main" id="{69EA0C1F-0706-4C30-AB25-3C8973E34FA8}"/>
                </a:ext>
              </a:extLst>
            </p:cNvPr>
            <p:cNvSpPr txBox="1"/>
            <p:nvPr/>
          </p:nvSpPr>
          <p:spPr>
            <a:xfrm>
              <a:off x="1735855" y="3416125"/>
              <a:ext cx="1127442" cy="1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Validity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61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"/>
    </mc:Choice>
    <mc:Fallback>
      <p:transition spd="slow" advTm="134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C9C674-A237-4649-863F-A32BEF378206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0ED55-B6C9-4AE0-970C-AF4E8A5E9E1C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5F4E0B-D826-4100-8493-837644C8E5D7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373981-7954-4933-9C31-3BE0A5BB44BA}"/>
              </a:ext>
            </a:extLst>
          </p:cNvPr>
          <p:cNvCxnSpPr>
            <a:cxnSpLocks/>
          </p:cNvCxnSpPr>
          <p:nvPr/>
        </p:nvCxnSpPr>
        <p:spPr>
          <a:xfrm>
            <a:off x="0" y="6376284"/>
            <a:ext cx="2238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4519839" y="207712"/>
            <a:ext cx="4906791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Prototype</a:t>
            </a:r>
            <a:r>
              <a:rPr lang="zh-TW" altLang="en-US" dirty="0" smtClean="0"/>
              <a:t> </a:t>
            </a:r>
            <a:r>
              <a:rPr lang="en-US" altLang="zh-TW" dirty="0" smtClean="0"/>
              <a:t>3</a:t>
            </a:r>
            <a:endParaRPr lang="ko-KR" altLang="en-US" dirty="0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FDD9672-7BAD-4880-B0C0-EC53B19B1F52}"/>
              </a:ext>
            </a:extLst>
          </p:cNvPr>
          <p:cNvSpPr txBox="1"/>
          <p:nvPr/>
        </p:nvSpPr>
        <p:spPr>
          <a:xfrm>
            <a:off x="3844429" y="1058925"/>
            <a:ext cx="822908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Comes from our Best Solutions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Prototype: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請受訪者選擇記錄媒介並記錄之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 descr="C:\Users\winie\AppData\Local\Microsoft\Windows\INetCache\Content.Word\IMG_739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676960" y="2917862"/>
            <a:ext cx="3843036" cy="2955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圖片 14" descr="C:\Users\winie\AppData\Local\Microsoft\Windows\INetCache\Content.Word\IMG_739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80117" y="2908000"/>
            <a:ext cx="3851859" cy="296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7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"/>
    </mc:Choice>
    <mc:Fallback>
      <p:transition spd="slow" advTm="496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hkg3-2.xx.fbcdn.net/v/t1.15752-9/s2048x2048/54256308_300941183936545_2019191716443062272_n.jpg?_nc_cat=101&amp;_nc_ht=scontent-hkg3-2.xx&amp;oh=c4c0b79436c25a1601f6f4eb73e9998c&amp;oe=5CDA63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471" y="708859"/>
            <a:ext cx="4103957" cy="547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5">
            <a:extLst>
              <a:ext uri="{FF2B5EF4-FFF2-40B4-BE49-F238E27FC236}">
                <a16:creationId xmlns:a16="http://schemas.microsoft.com/office/drawing/2014/main" id="{9FDD9672-7BAD-4880-B0C0-EC53B19B1F52}"/>
              </a:ext>
            </a:extLst>
          </p:cNvPr>
          <p:cNvSpPr txBox="1"/>
          <p:nvPr/>
        </p:nvSpPr>
        <p:spPr>
          <a:xfrm>
            <a:off x="3437931" y="1834005"/>
            <a:ext cx="8229080" cy="7405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採買時或許更需要？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490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"/>
    </mc:Choice>
    <mc:Fallback>
      <p:transition spd="slow" advTm="38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C9C674-A237-4649-863F-A32BEF378206}"/>
              </a:ext>
            </a:extLst>
          </p:cNvPr>
          <p:cNvCxnSpPr>
            <a:cxnSpLocks/>
          </p:cNvCxnSpPr>
          <p:nvPr/>
        </p:nvCxnSpPr>
        <p:spPr>
          <a:xfrm>
            <a:off x="2705100" y="469458"/>
            <a:ext cx="903922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B80ED55-B6C9-4AE0-970C-AF4E8A5E9E1C}"/>
              </a:ext>
            </a:extLst>
          </p:cNvPr>
          <p:cNvCxnSpPr>
            <a:cxnSpLocks/>
          </p:cNvCxnSpPr>
          <p:nvPr/>
        </p:nvCxnSpPr>
        <p:spPr>
          <a:xfrm flipV="1">
            <a:off x="11744325" y="469458"/>
            <a:ext cx="0" cy="5919084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5F4E0B-D826-4100-8493-837644C8E5D7}"/>
              </a:ext>
            </a:extLst>
          </p:cNvPr>
          <p:cNvCxnSpPr>
            <a:cxnSpLocks/>
          </p:cNvCxnSpPr>
          <p:nvPr/>
        </p:nvCxnSpPr>
        <p:spPr>
          <a:xfrm flipV="1">
            <a:off x="2943225" y="6376284"/>
            <a:ext cx="8801100" cy="1225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373981-7954-4933-9C31-3BE0A5BB44BA}"/>
              </a:ext>
            </a:extLst>
          </p:cNvPr>
          <p:cNvCxnSpPr>
            <a:cxnSpLocks/>
          </p:cNvCxnSpPr>
          <p:nvPr/>
        </p:nvCxnSpPr>
        <p:spPr>
          <a:xfrm>
            <a:off x="0" y="6376284"/>
            <a:ext cx="22383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4519839" y="207712"/>
            <a:ext cx="4906791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dirty="0" smtClean="0"/>
              <a:t>Prototype</a:t>
            </a:r>
            <a:r>
              <a:rPr lang="zh-TW" altLang="en-US" dirty="0" smtClean="0"/>
              <a:t> </a:t>
            </a:r>
            <a:r>
              <a:rPr lang="en-US" altLang="zh-TW" dirty="0" smtClean="0"/>
              <a:t>3-2</a:t>
            </a:r>
            <a:endParaRPr lang="ko-KR" altLang="en-US" dirty="0"/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9FDD9672-7BAD-4880-B0C0-EC53B19B1F52}"/>
              </a:ext>
            </a:extLst>
          </p:cNvPr>
          <p:cNvSpPr txBox="1"/>
          <p:nvPr/>
        </p:nvSpPr>
        <p:spPr>
          <a:xfrm>
            <a:off x="3962920" y="1345379"/>
            <a:ext cx="7377628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我們買了磁鐵軟白板跟不臭的筆再請人試用，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受訪者選擇了白板，只寫下一些想記的項目，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170" name="Picture 2" descr="https://scontent-hkg3-2.xx.fbcdn.net/v/t1.15752-9/s2048x2048/53453060_2088438167936869_3279445106611978240_n.jpg?_nc_cat=101&amp;_nc_ht=scontent-hkg3-2.xx&amp;oh=075aa94c415cfe47aefeb633f88daad3&amp;oe=5D1CE4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793" y="2810714"/>
            <a:ext cx="6195964" cy="348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285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0"/>
    </mc:Choice>
    <mc:Fallback>
      <p:transition spd="slow" advTm="322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/>
              <a:t>Prototype 3</a:t>
            </a:r>
            <a:endParaRPr lang="ko-KR" altLang="en-US" dirty="0"/>
          </a:p>
        </p:txBody>
      </p:sp>
      <p:grpSp>
        <p:nvGrpSpPr>
          <p:cNvPr id="9" name="Group 217">
            <a:extLst>
              <a:ext uri="{FF2B5EF4-FFF2-40B4-BE49-F238E27FC236}">
                <a16:creationId xmlns:a16="http://schemas.microsoft.com/office/drawing/2014/main" id="{AC4275A2-5A98-4FF5-8E81-421127E1A3B6}"/>
              </a:ext>
            </a:extLst>
          </p:cNvPr>
          <p:cNvGrpSpPr/>
          <p:nvPr/>
        </p:nvGrpSpPr>
        <p:grpSpPr>
          <a:xfrm>
            <a:off x="8207182" y="1912046"/>
            <a:ext cx="3735644" cy="1677831"/>
            <a:chOff x="750176" y="3362835"/>
            <a:chExt cx="2558078" cy="57233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20EFEA-B19F-429B-8EE9-ED9EB7105C59}"/>
                </a:ext>
              </a:extLst>
            </p:cNvPr>
            <p:cNvSpPr txBox="1"/>
            <p:nvPr/>
          </p:nvSpPr>
          <p:spPr>
            <a:xfrm>
              <a:off x="750176" y="3525717"/>
              <a:ext cx="2337767" cy="409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兩位受訪者都沒選手機，他們表示在冰箱前看手機不太方便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DF476-091D-46F0-87F3-3B9D24204B8A}"/>
                </a:ext>
              </a:extLst>
            </p:cNvPr>
            <p:cNvSpPr txBox="1"/>
            <p:nvPr/>
          </p:nvSpPr>
          <p:spPr>
            <a:xfrm>
              <a:off x="759039" y="3362835"/>
              <a:ext cx="2549215" cy="157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Things that didn’t work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217">
            <a:extLst>
              <a:ext uri="{FF2B5EF4-FFF2-40B4-BE49-F238E27FC236}">
                <a16:creationId xmlns:a16="http://schemas.microsoft.com/office/drawing/2014/main" id="{CCA18BB6-6048-4F49-BA86-1F848F27FBFA}"/>
              </a:ext>
            </a:extLst>
          </p:cNvPr>
          <p:cNvGrpSpPr/>
          <p:nvPr/>
        </p:nvGrpSpPr>
        <p:grpSpPr>
          <a:xfrm>
            <a:off x="1540020" y="1735288"/>
            <a:ext cx="3014738" cy="925165"/>
            <a:chOff x="803640" y="3265798"/>
            <a:chExt cx="2059657" cy="40037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B9FCF6-9CCE-4CEF-9B75-CE7A3A795B79}"/>
                </a:ext>
              </a:extLst>
            </p:cNvPr>
            <p:cNvSpPr txBox="1"/>
            <p:nvPr/>
          </p:nvSpPr>
          <p:spPr>
            <a:xfrm>
              <a:off x="803640" y="3466381"/>
              <a:ext cx="2059657" cy="19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“</a:t>
              </a:r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記錄下來</a:t>
              </a:r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”</a:t>
              </a:r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被肯定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3C38E-BF9E-4E33-956C-F8A63160989F}"/>
                </a:ext>
              </a:extLst>
            </p:cNvPr>
            <p:cNvSpPr txBox="1"/>
            <p:nvPr/>
          </p:nvSpPr>
          <p:spPr>
            <a:xfrm>
              <a:off x="803640" y="3265798"/>
              <a:ext cx="2059657" cy="19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Things that worked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17">
            <a:extLst>
              <a:ext uri="{FF2B5EF4-FFF2-40B4-BE49-F238E27FC236}">
                <a16:creationId xmlns:a16="http://schemas.microsoft.com/office/drawing/2014/main" id="{333B4FFE-085A-457C-B71D-0BF90479B075}"/>
              </a:ext>
            </a:extLst>
          </p:cNvPr>
          <p:cNvGrpSpPr/>
          <p:nvPr/>
        </p:nvGrpSpPr>
        <p:grpSpPr>
          <a:xfrm>
            <a:off x="8209703" y="4201344"/>
            <a:ext cx="2876307" cy="2345128"/>
            <a:chOff x="803640" y="3303725"/>
            <a:chExt cx="2059657" cy="159448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C0EDE0-4CC1-404B-B89D-AE63B144422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1318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使用者選擇記錄媒介有很多考量點</a:t>
              </a:r>
              <a:endPara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endPara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或許採買時看手機是更好的情境</a:t>
              </a:r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FD2963-0B96-4921-B169-6C0B3473C535}"/>
                </a:ext>
              </a:extLst>
            </p:cNvPr>
            <p:cNvSpPr txBox="1"/>
            <p:nvPr/>
          </p:nvSpPr>
          <p:spPr>
            <a:xfrm>
              <a:off x="803640" y="3303725"/>
              <a:ext cx="2059657" cy="313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New Learning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217">
            <a:extLst>
              <a:ext uri="{FF2B5EF4-FFF2-40B4-BE49-F238E27FC236}">
                <a16:creationId xmlns:a16="http://schemas.microsoft.com/office/drawing/2014/main" id="{DC83865C-41D6-4049-B8E4-17517C28A898}"/>
              </a:ext>
            </a:extLst>
          </p:cNvPr>
          <p:cNvGrpSpPr/>
          <p:nvPr/>
        </p:nvGrpSpPr>
        <p:grpSpPr>
          <a:xfrm>
            <a:off x="1366202" y="3290038"/>
            <a:ext cx="3188555" cy="923330"/>
            <a:chOff x="803640" y="3416125"/>
            <a:chExt cx="2059657" cy="32747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61"/>
              <a:ext cx="2059657" cy="16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TW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不用白板因為筆臭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EA0C1F-0706-4C30-AB25-3C8973E34FA8}"/>
                </a:ext>
              </a:extLst>
            </p:cNvPr>
            <p:cNvSpPr txBox="1"/>
            <p:nvPr/>
          </p:nvSpPr>
          <p:spPr>
            <a:xfrm>
              <a:off x="1735855" y="3416125"/>
              <a:ext cx="1127442" cy="1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Surprise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862088" y="1729174"/>
            <a:ext cx="565221" cy="565221"/>
            <a:chOff x="3580121" y="2009718"/>
            <a:chExt cx="565221" cy="565221"/>
          </a:xfrm>
        </p:grpSpPr>
        <p:sp>
          <p:nvSpPr>
            <p:cNvPr id="22" name="Oval 39">
              <a:extLst>
                <a:ext uri="{FF2B5EF4-FFF2-40B4-BE49-F238E27FC236}">
                  <a16:creationId xmlns:a16="http://schemas.microsoft.com/office/drawing/2014/main" id="{7F09165D-0A62-43B0-BB48-C7464803BE90}"/>
                </a:ext>
              </a:extLst>
            </p:cNvPr>
            <p:cNvSpPr/>
            <p:nvPr/>
          </p:nvSpPr>
          <p:spPr>
            <a:xfrm>
              <a:off x="3580121" y="2009718"/>
              <a:ext cx="565221" cy="56522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자유형: 도형 79">
              <a:extLst>
                <a:ext uri="{FF2B5EF4-FFF2-40B4-BE49-F238E27FC236}">
                  <a16:creationId xmlns:a16="http://schemas.microsoft.com/office/drawing/2014/main" id="{99513690-DD2E-4E51-88D8-2F484AFE725D}"/>
                </a:ext>
              </a:extLst>
            </p:cNvPr>
            <p:cNvSpPr/>
            <p:nvPr/>
          </p:nvSpPr>
          <p:spPr>
            <a:xfrm rot="1282801">
              <a:off x="3717491" y="2175250"/>
              <a:ext cx="290480" cy="234157"/>
            </a:xfrm>
            <a:custGeom>
              <a:avLst/>
              <a:gdLst>
                <a:gd name="connsiteX0" fmla="*/ 1426018 w 1699104"/>
                <a:gd name="connsiteY0" fmla="*/ 100 h 1369652"/>
                <a:gd name="connsiteX1" fmla="*/ 905616 w 1699104"/>
                <a:gd name="connsiteY1" fmla="*/ 806363 h 1369652"/>
                <a:gd name="connsiteX2" fmla="*/ 283242 w 1699104"/>
                <a:gd name="connsiteY2" fmla="*/ 523532 h 1369652"/>
                <a:gd name="connsiteX3" fmla="*/ 222649 w 1699104"/>
                <a:gd name="connsiteY3" fmla="*/ 437351 h 1369652"/>
                <a:gd name="connsiteX4" fmla="*/ 229092 w 1699104"/>
                <a:gd name="connsiteY4" fmla="*/ 431928 h 1369652"/>
                <a:gd name="connsiteX5" fmla="*/ 214241 w 1699104"/>
                <a:gd name="connsiteY5" fmla="*/ 431928 h 1369652"/>
                <a:gd name="connsiteX6" fmla="*/ 219121 w 1699104"/>
                <a:gd name="connsiteY6" fmla="*/ 466941 h 1369652"/>
                <a:gd name="connsiteX7" fmla="*/ 726011 w 1699104"/>
                <a:gd name="connsiteY7" fmla="*/ 922236 h 1369652"/>
                <a:gd name="connsiteX8" fmla="*/ 1670649 w 1699104"/>
                <a:gd name="connsiteY8" fmla="*/ 741110 h 1369652"/>
                <a:gd name="connsiteX9" fmla="*/ 531731 w 1699104"/>
                <a:gd name="connsiteY9" fmla="*/ 1324252 h 1369652"/>
                <a:gd name="connsiteX10" fmla="*/ 91918 w 1699104"/>
                <a:gd name="connsiteY10" fmla="*/ 541992 h 1369652"/>
                <a:gd name="connsiteX11" fmla="*/ 120379 w 1699104"/>
                <a:gd name="connsiteY11" fmla="*/ 467947 h 1369652"/>
                <a:gd name="connsiteX12" fmla="*/ 116938 w 1699104"/>
                <a:gd name="connsiteY12" fmla="*/ 431928 h 1369652"/>
                <a:gd name="connsiteX13" fmla="*/ 33060 w 1699104"/>
                <a:gd name="connsiteY13" fmla="*/ 431928 h 1369652"/>
                <a:gd name="connsiteX14" fmla="*/ 0 w 1699104"/>
                <a:gd name="connsiteY14" fmla="*/ 398866 h 1369652"/>
                <a:gd name="connsiteX15" fmla="*/ 0 w 1699104"/>
                <a:gd name="connsiteY15" fmla="*/ 295655 h 1369652"/>
                <a:gd name="connsiteX16" fmla="*/ 33060 w 1699104"/>
                <a:gd name="connsiteY16" fmla="*/ 262594 h 1369652"/>
                <a:gd name="connsiteX17" fmla="*/ 303652 w 1699104"/>
                <a:gd name="connsiteY17" fmla="*/ 262594 h 1369652"/>
                <a:gd name="connsiteX18" fmla="*/ 336714 w 1699104"/>
                <a:gd name="connsiteY18" fmla="*/ 295655 h 1369652"/>
                <a:gd name="connsiteX19" fmla="*/ 336714 w 1699104"/>
                <a:gd name="connsiteY19" fmla="*/ 398866 h 1369652"/>
                <a:gd name="connsiteX20" fmla="*/ 327031 w 1699104"/>
                <a:gd name="connsiteY20" fmla="*/ 422244 h 1369652"/>
                <a:gd name="connsiteX21" fmla="*/ 318665 w 1699104"/>
                <a:gd name="connsiteY21" fmla="*/ 425709 h 1369652"/>
                <a:gd name="connsiteX22" fmla="*/ 320999 w 1699104"/>
                <a:gd name="connsiteY22" fmla="*/ 428452 h 1369652"/>
                <a:gd name="connsiteX23" fmla="*/ 854625 w 1699104"/>
                <a:gd name="connsiteY23" fmla="*/ 512079 h 1369652"/>
                <a:gd name="connsiteX24" fmla="*/ 1426018 w 1699104"/>
                <a:gd name="connsiteY24" fmla="*/ 100 h 1369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99104" h="1369652">
                  <a:moveTo>
                    <a:pt x="1426018" y="100"/>
                  </a:moveTo>
                  <a:cubicBezTo>
                    <a:pt x="1538052" y="-1238"/>
                    <a:pt x="1521372" y="676489"/>
                    <a:pt x="905616" y="806363"/>
                  </a:cubicBezTo>
                  <a:cubicBezTo>
                    <a:pt x="615918" y="859803"/>
                    <a:pt x="247425" y="663322"/>
                    <a:pt x="283242" y="523532"/>
                  </a:cubicBezTo>
                  <a:cubicBezTo>
                    <a:pt x="295726" y="486047"/>
                    <a:pt x="248406" y="473678"/>
                    <a:pt x="222649" y="437351"/>
                  </a:cubicBezTo>
                  <a:lnTo>
                    <a:pt x="229092" y="431928"/>
                  </a:lnTo>
                  <a:lnTo>
                    <a:pt x="214241" y="431928"/>
                  </a:lnTo>
                  <a:lnTo>
                    <a:pt x="219121" y="466941"/>
                  </a:lnTo>
                  <a:cubicBezTo>
                    <a:pt x="244983" y="601662"/>
                    <a:pt x="334031" y="752109"/>
                    <a:pt x="726011" y="922236"/>
                  </a:cubicBezTo>
                  <a:cubicBezTo>
                    <a:pt x="1154486" y="1061180"/>
                    <a:pt x="1595961" y="678971"/>
                    <a:pt x="1670649" y="741110"/>
                  </a:cubicBezTo>
                  <a:cubicBezTo>
                    <a:pt x="1796893" y="821695"/>
                    <a:pt x="1518097" y="1557237"/>
                    <a:pt x="531731" y="1324252"/>
                  </a:cubicBezTo>
                  <a:cubicBezTo>
                    <a:pt x="208334" y="1231723"/>
                    <a:pt x="-112945" y="851176"/>
                    <a:pt x="91918" y="541992"/>
                  </a:cubicBezTo>
                  <a:cubicBezTo>
                    <a:pt x="120456" y="512888"/>
                    <a:pt x="123138" y="500113"/>
                    <a:pt x="120379" y="467947"/>
                  </a:cubicBezTo>
                  <a:lnTo>
                    <a:pt x="116938" y="431928"/>
                  </a:lnTo>
                  <a:lnTo>
                    <a:pt x="33060" y="431928"/>
                  </a:lnTo>
                  <a:cubicBezTo>
                    <a:pt x="14802" y="431928"/>
                    <a:pt x="0" y="417126"/>
                    <a:pt x="0" y="398866"/>
                  </a:cubicBezTo>
                  <a:lnTo>
                    <a:pt x="0" y="295655"/>
                  </a:lnTo>
                  <a:cubicBezTo>
                    <a:pt x="0" y="277396"/>
                    <a:pt x="14802" y="262594"/>
                    <a:pt x="33060" y="262594"/>
                  </a:cubicBezTo>
                  <a:lnTo>
                    <a:pt x="303652" y="262594"/>
                  </a:lnTo>
                  <a:cubicBezTo>
                    <a:pt x="321912" y="262594"/>
                    <a:pt x="336714" y="277396"/>
                    <a:pt x="336714" y="295655"/>
                  </a:cubicBezTo>
                  <a:lnTo>
                    <a:pt x="336714" y="398866"/>
                  </a:lnTo>
                  <a:cubicBezTo>
                    <a:pt x="336714" y="407996"/>
                    <a:pt x="333014" y="416262"/>
                    <a:pt x="327031" y="422244"/>
                  </a:cubicBezTo>
                  <a:lnTo>
                    <a:pt x="318665" y="425709"/>
                  </a:lnTo>
                  <a:lnTo>
                    <a:pt x="320999" y="428452"/>
                  </a:lnTo>
                  <a:cubicBezTo>
                    <a:pt x="391696" y="499969"/>
                    <a:pt x="533781" y="563301"/>
                    <a:pt x="854625" y="512079"/>
                  </a:cubicBezTo>
                  <a:cubicBezTo>
                    <a:pt x="1189479" y="428452"/>
                    <a:pt x="1354858" y="-7609"/>
                    <a:pt x="1426018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862088" y="3167881"/>
            <a:ext cx="565221" cy="565221"/>
            <a:chOff x="3580121" y="5309592"/>
            <a:chExt cx="565221" cy="565221"/>
          </a:xfrm>
        </p:grpSpPr>
        <p:sp>
          <p:nvSpPr>
            <p:cNvPr id="24" name="Oval 50">
              <a:extLst>
                <a:ext uri="{FF2B5EF4-FFF2-40B4-BE49-F238E27FC236}">
                  <a16:creationId xmlns:a16="http://schemas.microsoft.com/office/drawing/2014/main" id="{0C38093F-44B7-4F3A-9956-3D8793A2CE51}"/>
                </a:ext>
              </a:extLst>
            </p:cNvPr>
            <p:cNvSpPr/>
            <p:nvPr/>
          </p:nvSpPr>
          <p:spPr>
            <a:xfrm>
              <a:off x="3580121" y="5309592"/>
              <a:ext cx="565221" cy="5652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80">
              <a:extLst>
                <a:ext uri="{FF2B5EF4-FFF2-40B4-BE49-F238E27FC236}">
                  <a16:creationId xmlns:a16="http://schemas.microsoft.com/office/drawing/2014/main" id="{98A7825F-4EF5-49DA-BDB4-FF1D6297DA2A}"/>
                </a:ext>
              </a:extLst>
            </p:cNvPr>
            <p:cNvGrpSpPr/>
            <p:nvPr/>
          </p:nvGrpSpPr>
          <p:grpSpPr>
            <a:xfrm>
              <a:off x="3748023" y="5431749"/>
              <a:ext cx="229417" cy="320907"/>
              <a:chOff x="1019786" y="3002376"/>
              <a:chExt cx="2531613" cy="3541196"/>
            </a:xfrm>
            <a:solidFill>
              <a:schemeClr val="bg1"/>
            </a:solidFill>
          </p:grpSpPr>
          <p:sp>
            <p:nvSpPr>
              <p:cNvPr id="27" name="사각형: 둥근 모서리 132">
                <a:extLst>
                  <a:ext uri="{FF2B5EF4-FFF2-40B4-BE49-F238E27FC236}">
                    <a16:creationId xmlns:a16="http://schemas.microsoft.com/office/drawing/2014/main" id="{AE2FF357-278E-47D7-B0D5-78E1DB3A071E}"/>
                  </a:ext>
                </a:extLst>
              </p:cNvPr>
              <p:cNvSpPr/>
              <p:nvPr/>
            </p:nvSpPr>
            <p:spPr>
              <a:xfrm>
                <a:off x="1719599" y="3938796"/>
                <a:ext cx="1084494" cy="2604776"/>
              </a:xfrm>
              <a:custGeom>
                <a:avLst/>
                <a:gdLst>
                  <a:gd name="connsiteX0" fmla="*/ 0 w 626166"/>
                  <a:gd name="connsiteY0" fmla="*/ 293202 h 1175728"/>
                  <a:gd name="connsiteX1" fmla="*/ 293202 w 626166"/>
                  <a:gd name="connsiteY1" fmla="*/ 0 h 1175728"/>
                  <a:gd name="connsiteX2" fmla="*/ 332964 w 626166"/>
                  <a:gd name="connsiteY2" fmla="*/ 0 h 1175728"/>
                  <a:gd name="connsiteX3" fmla="*/ 626166 w 626166"/>
                  <a:gd name="connsiteY3" fmla="*/ 293202 h 1175728"/>
                  <a:gd name="connsiteX4" fmla="*/ 626166 w 626166"/>
                  <a:gd name="connsiteY4" fmla="*/ 882526 h 1175728"/>
                  <a:gd name="connsiteX5" fmla="*/ 332964 w 626166"/>
                  <a:gd name="connsiteY5" fmla="*/ 1175728 h 1175728"/>
                  <a:gd name="connsiteX6" fmla="*/ 293202 w 626166"/>
                  <a:gd name="connsiteY6" fmla="*/ 1175728 h 1175728"/>
                  <a:gd name="connsiteX7" fmla="*/ 0 w 626166"/>
                  <a:gd name="connsiteY7" fmla="*/ 882526 h 1175728"/>
                  <a:gd name="connsiteX8" fmla="*/ 0 w 626166"/>
                  <a:gd name="connsiteY8" fmla="*/ 293202 h 1175728"/>
                  <a:gd name="connsiteX0" fmla="*/ 0 w 626166"/>
                  <a:gd name="connsiteY0" fmla="*/ 303142 h 1185668"/>
                  <a:gd name="connsiteX1" fmla="*/ 293202 w 626166"/>
                  <a:gd name="connsiteY1" fmla="*/ 9940 h 1185668"/>
                  <a:gd name="connsiteX2" fmla="*/ 382660 w 626166"/>
                  <a:gd name="connsiteY2" fmla="*/ 0 h 1185668"/>
                  <a:gd name="connsiteX3" fmla="*/ 626166 w 626166"/>
                  <a:gd name="connsiteY3" fmla="*/ 303142 h 1185668"/>
                  <a:gd name="connsiteX4" fmla="*/ 626166 w 626166"/>
                  <a:gd name="connsiteY4" fmla="*/ 892466 h 1185668"/>
                  <a:gd name="connsiteX5" fmla="*/ 332964 w 626166"/>
                  <a:gd name="connsiteY5" fmla="*/ 1185668 h 1185668"/>
                  <a:gd name="connsiteX6" fmla="*/ 293202 w 626166"/>
                  <a:gd name="connsiteY6" fmla="*/ 1185668 h 1185668"/>
                  <a:gd name="connsiteX7" fmla="*/ 0 w 626166"/>
                  <a:gd name="connsiteY7" fmla="*/ 892466 h 1185668"/>
                  <a:gd name="connsiteX8" fmla="*/ 0 w 626166"/>
                  <a:gd name="connsiteY8" fmla="*/ 303142 h 1185668"/>
                  <a:gd name="connsiteX0" fmla="*/ 0 w 626166"/>
                  <a:gd name="connsiteY0" fmla="*/ 303142 h 1185668"/>
                  <a:gd name="connsiteX1" fmla="*/ 233567 w 626166"/>
                  <a:gd name="connsiteY1" fmla="*/ 1 h 1185668"/>
                  <a:gd name="connsiteX2" fmla="*/ 382660 w 626166"/>
                  <a:gd name="connsiteY2" fmla="*/ 0 h 1185668"/>
                  <a:gd name="connsiteX3" fmla="*/ 626166 w 626166"/>
                  <a:gd name="connsiteY3" fmla="*/ 303142 h 1185668"/>
                  <a:gd name="connsiteX4" fmla="*/ 626166 w 626166"/>
                  <a:gd name="connsiteY4" fmla="*/ 892466 h 1185668"/>
                  <a:gd name="connsiteX5" fmla="*/ 332964 w 626166"/>
                  <a:gd name="connsiteY5" fmla="*/ 1185668 h 1185668"/>
                  <a:gd name="connsiteX6" fmla="*/ 293202 w 626166"/>
                  <a:gd name="connsiteY6" fmla="*/ 1185668 h 1185668"/>
                  <a:gd name="connsiteX7" fmla="*/ 0 w 626166"/>
                  <a:gd name="connsiteY7" fmla="*/ 892466 h 1185668"/>
                  <a:gd name="connsiteX8" fmla="*/ 0 w 626166"/>
                  <a:gd name="connsiteY8" fmla="*/ 303142 h 1185668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293202 w 626166"/>
                  <a:gd name="connsiteY6" fmla="*/ 1205546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253446 w 626166"/>
                  <a:gd name="connsiteY6" fmla="*/ 1195607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332959 w 626166"/>
                  <a:gd name="connsiteY6" fmla="*/ 1195607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05546"/>
                  <a:gd name="connsiteX1" fmla="*/ 233567 w 626166"/>
                  <a:gd name="connsiteY1" fmla="*/ 19879 h 1205546"/>
                  <a:gd name="connsiteX2" fmla="*/ 432356 w 626166"/>
                  <a:gd name="connsiteY2" fmla="*/ 0 h 1205546"/>
                  <a:gd name="connsiteX3" fmla="*/ 626166 w 626166"/>
                  <a:gd name="connsiteY3" fmla="*/ 323020 h 1205546"/>
                  <a:gd name="connsiteX4" fmla="*/ 626166 w 626166"/>
                  <a:gd name="connsiteY4" fmla="*/ 912344 h 1205546"/>
                  <a:gd name="connsiteX5" fmla="*/ 332964 w 626166"/>
                  <a:gd name="connsiteY5" fmla="*/ 1205546 h 1205546"/>
                  <a:gd name="connsiteX6" fmla="*/ 303142 w 626166"/>
                  <a:gd name="connsiteY6" fmla="*/ 1185668 h 1205546"/>
                  <a:gd name="connsiteX7" fmla="*/ 0 w 626166"/>
                  <a:gd name="connsiteY7" fmla="*/ 912344 h 1205546"/>
                  <a:gd name="connsiteX8" fmla="*/ 0 w 626166"/>
                  <a:gd name="connsiteY8" fmla="*/ 323020 h 1205546"/>
                  <a:gd name="connsiteX0" fmla="*/ 0 w 626166"/>
                  <a:gd name="connsiteY0" fmla="*/ 323020 h 1225711"/>
                  <a:gd name="connsiteX1" fmla="*/ 233567 w 626166"/>
                  <a:gd name="connsiteY1" fmla="*/ 19879 h 1225711"/>
                  <a:gd name="connsiteX2" fmla="*/ 432356 w 626166"/>
                  <a:gd name="connsiteY2" fmla="*/ 0 h 1225711"/>
                  <a:gd name="connsiteX3" fmla="*/ 626166 w 626166"/>
                  <a:gd name="connsiteY3" fmla="*/ 323020 h 1225711"/>
                  <a:gd name="connsiteX4" fmla="*/ 626166 w 626166"/>
                  <a:gd name="connsiteY4" fmla="*/ 912344 h 1225711"/>
                  <a:gd name="connsiteX5" fmla="*/ 332964 w 626166"/>
                  <a:gd name="connsiteY5" fmla="*/ 1205546 h 1225711"/>
                  <a:gd name="connsiteX6" fmla="*/ 332960 w 626166"/>
                  <a:gd name="connsiteY6" fmla="*/ 1225424 h 1225711"/>
                  <a:gd name="connsiteX7" fmla="*/ 0 w 626166"/>
                  <a:gd name="connsiteY7" fmla="*/ 912344 h 1225711"/>
                  <a:gd name="connsiteX8" fmla="*/ 0 w 626166"/>
                  <a:gd name="connsiteY8" fmla="*/ 323020 h 1225711"/>
                  <a:gd name="connsiteX0" fmla="*/ 0 w 626166"/>
                  <a:gd name="connsiteY0" fmla="*/ 303142 h 1205833"/>
                  <a:gd name="connsiteX1" fmla="*/ 233567 w 626166"/>
                  <a:gd name="connsiteY1" fmla="*/ 1 h 1205833"/>
                  <a:gd name="connsiteX2" fmla="*/ 412478 w 626166"/>
                  <a:gd name="connsiteY2" fmla="*/ 0 h 1205833"/>
                  <a:gd name="connsiteX3" fmla="*/ 626166 w 626166"/>
                  <a:gd name="connsiteY3" fmla="*/ 303142 h 1205833"/>
                  <a:gd name="connsiteX4" fmla="*/ 626166 w 626166"/>
                  <a:gd name="connsiteY4" fmla="*/ 892466 h 1205833"/>
                  <a:gd name="connsiteX5" fmla="*/ 332964 w 626166"/>
                  <a:gd name="connsiteY5" fmla="*/ 1185668 h 1205833"/>
                  <a:gd name="connsiteX6" fmla="*/ 332960 w 626166"/>
                  <a:gd name="connsiteY6" fmla="*/ 1205546 h 1205833"/>
                  <a:gd name="connsiteX7" fmla="*/ 0 w 626166"/>
                  <a:gd name="connsiteY7" fmla="*/ 892466 h 1205833"/>
                  <a:gd name="connsiteX8" fmla="*/ 0 w 626166"/>
                  <a:gd name="connsiteY8" fmla="*/ 303142 h 1205833"/>
                  <a:gd name="connsiteX0" fmla="*/ 0 w 626166"/>
                  <a:gd name="connsiteY0" fmla="*/ 303142 h 1206318"/>
                  <a:gd name="connsiteX1" fmla="*/ 233567 w 626166"/>
                  <a:gd name="connsiteY1" fmla="*/ 1 h 1206318"/>
                  <a:gd name="connsiteX2" fmla="*/ 412478 w 626166"/>
                  <a:gd name="connsiteY2" fmla="*/ 0 h 1206318"/>
                  <a:gd name="connsiteX3" fmla="*/ 626166 w 626166"/>
                  <a:gd name="connsiteY3" fmla="*/ 303142 h 1206318"/>
                  <a:gd name="connsiteX4" fmla="*/ 626166 w 626166"/>
                  <a:gd name="connsiteY4" fmla="*/ 892466 h 1206318"/>
                  <a:gd name="connsiteX5" fmla="*/ 345672 w 626166"/>
                  <a:gd name="connsiteY5" fmla="*/ 1203547 h 1206318"/>
                  <a:gd name="connsiteX6" fmla="*/ 332960 w 626166"/>
                  <a:gd name="connsiteY6" fmla="*/ 1205546 h 1206318"/>
                  <a:gd name="connsiteX7" fmla="*/ 0 w 626166"/>
                  <a:gd name="connsiteY7" fmla="*/ 892466 h 1206318"/>
                  <a:gd name="connsiteX8" fmla="*/ 0 w 626166"/>
                  <a:gd name="connsiteY8" fmla="*/ 303142 h 1206318"/>
                  <a:gd name="connsiteX0" fmla="*/ 0 w 626166"/>
                  <a:gd name="connsiteY0" fmla="*/ 303142 h 1206318"/>
                  <a:gd name="connsiteX1" fmla="*/ 233567 w 626166"/>
                  <a:gd name="connsiteY1" fmla="*/ 1 h 1206318"/>
                  <a:gd name="connsiteX2" fmla="*/ 412478 w 626166"/>
                  <a:gd name="connsiteY2" fmla="*/ 0 h 1206318"/>
                  <a:gd name="connsiteX3" fmla="*/ 626166 w 626166"/>
                  <a:gd name="connsiteY3" fmla="*/ 303142 h 1206318"/>
                  <a:gd name="connsiteX4" fmla="*/ 626166 w 626166"/>
                  <a:gd name="connsiteY4" fmla="*/ 892466 h 1206318"/>
                  <a:gd name="connsiteX5" fmla="*/ 345672 w 626166"/>
                  <a:gd name="connsiteY5" fmla="*/ 1203547 h 1206318"/>
                  <a:gd name="connsiteX6" fmla="*/ 323429 w 626166"/>
                  <a:gd name="connsiteY6" fmla="*/ 1205546 h 1206318"/>
                  <a:gd name="connsiteX7" fmla="*/ 0 w 626166"/>
                  <a:gd name="connsiteY7" fmla="*/ 892466 h 1206318"/>
                  <a:gd name="connsiteX8" fmla="*/ 0 w 626166"/>
                  <a:gd name="connsiteY8" fmla="*/ 303142 h 1206318"/>
                  <a:gd name="connsiteX0" fmla="*/ 0 w 626166"/>
                  <a:gd name="connsiteY0" fmla="*/ 303142 h 1208656"/>
                  <a:gd name="connsiteX1" fmla="*/ 233567 w 626166"/>
                  <a:gd name="connsiteY1" fmla="*/ 1 h 1208656"/>
                  <a:gd name="connsiteX2" fmla="*/ 412478 w 626166"/>
                  <a:gd name="connsiteY2" fmla="*/ 0 h 1208656"/>
                  <a:gd name="connsiteX3" fmla="*/ 626166 w 626166"/>
                  <a:gd name="connsiteY3" fmla="*/ 303142 h 1208656"/>
                  <a:gd name="connsiteX4" fmla="*/ 626166 w 626166"/>
                  <a:gd name="connsiteY4" fmla="*/ 892466 h 1208656"/>
                  <a:gd name="connsiteX5" fmla="*/ 345672 w 626166"/>
                  <a:gd name="connsiteY5" fmla="*/ 1208656 h 1208656"/>
                  <a:gd name="connsiteX6" fmla="*/ 323429 w 626166"/>
                  <a:gd name="connsiteY6" fmla="*/ 1205546 h 1208656"/>
                  <a:gd name="connsiteX7" fmla="*/ 0 w 626166"/>
                  <a:gd name="connsiteY7" fmla="*/ 892466 h 1208656"/>
                  <a:gd name="connsiteX8" fmla="*/ 0 w 626166"/>
                  <a:gd name="connsiteY8" fmla="*/ 303142 h 1208656"/>
                  <a:gd name="connsiteX0" fmla="*/ 0 w 626166"/>
                  <a:gd name="connsiteY0" fmla="*/ 303142 h 1208656"/>
                  <a:gd name="connsiteX1" fmla="*/ 233567 w 626166"/>
                  <a:gd name="connsiteY1" fmla="*/ 1 h 1208656"/>
                  <a:gd name="connsiteX2" fmla="*/ 412478 w 626166"/>
                  <a:gd name="connsiteY2" fmla="*/ 0 h 1208656"/>
                  <a:gd name="connsiteX3" fmla="*/ 626166 w 626166"/>
                  <a:gd name="connsiteY3" fmla="*/ 303142 h 1208656"/>
                  <a:gd name="connsiteX4" fmla="*/ 626166 w 626166"/>
                  <a:gd name="connsiteY4" fmla="*/ 892466 h 1208656"/>
                  <a:gd name="connsiteX5" fmla="*/ 345672 w 626166"/>
                  <a:gd name="connsiteY5" fmla="*/ 1208656 h 1208656"/>
                  <a:gd name="connsiteX6" fmla="*/ 320252 w 626166"/>
                  <a:gd name="connsiteY6" fmla="*/ 1200437 h 1208656"/>
                  <a:gd name="connsiteX7" fmla="*/ 0 w 626166"/>
                  <a:gd name="connsiteY7" fmla="*/ 892466 h 1208656"/>
                  <a:gd name="connsiteX8" fmla="*/ 0 w 626166"/>
                  <a:gd name="connsiteY8" fmla="*/ 303142 h 1208656"/>
                  <a:gd name="connsiteX0" fmla="*/ 0 w 626166"/>
                  <a:gd name="connsiteY0" fmla="*/ 303142 h 1209124"/>
                  <a:gd name="connsiteX1" fmla="*/ 233567 w 626166"/>
                  <a:gd name="connsiteY1" fmla="*/ 1 h 1209124"/>
                  <a:gd name="connsiteX2" fmla="*/ 412478 w 626166"/>
                  <a:gd name="connsiteY2" fmla="*/ 0 h 1209124"/>
                  <a:gd name="connsiteX3" fmla="*/ 626166 w 626166"/>
                  <a:gd name="connsiteY3" fmla="*/ 303142 h 1209124"/>
                  <a:gd name="connsiteX4" fmla="*/ 626166 w 626166"/>
                  <a:gd name="connsiteY4" fmla="*/ 892466 h 1209124"/>
                  <a:gd name="connsiteX5" fmla="*/ 345672 w 626166"/>
                  <a:gd name="connsiteY5" fmla="*/ 1208656 h 1209124"/>
                  <a:gd name="connsiteX6" fmla="*/ 313898 w 626166"/>
                  <a:gd name="connsiteY6" fmla="*/ 1208099 h 1209124"/>
                  <a:gd name="connsiteX7" fmla="*/ 0 w 626166"/>
                  <a:gd name="connsiteY7" fmla="*/ 892466 h 1209124"/>
                  <a:gd name="connsiteX8" fmla="*/ 0 w 626166"/>
                  <a:gd name="connsiteY8" fmla="*/ 303142 h 120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6166" h="1209124">
                    <a:moveTo>
                      <a:pt x="0" y="303142"/>
                    </a:moveTo>
                    <a:cubicBezTo>
                      <a:pt x="0" y="141211"/>
                      <a:pt x="71636" y="1"/>
                      <a:pt x="233567" y="1"/>
                    </a:cubicBezTo>
                    <a:lnTo>
                      <a:pt x="412478" y="0"/>
                    </a:lnTo>
                    <a:cubicBezTo>
                      <a:pt x="574409" y="0"/>
                      <a:pt x="626166" y="141211"/>
                      <a:pt x="626166" y="303142"/>
                    </a:cubicBezTo>
                    <a:lnTo>
                      <a:pt x="626166" y="892466"/>
                    </a:lnTo>
                    <a:cubicBezTo>
                      <a:pt x="626166" y="1054397"/>
                      <a:pt x="507603" y="1208656"/>
                      <a:pt x="345672" y="1208656"/>
                    </a:cubicBezTo>
                    <a:cubicBezTo>
                      <a:pt x="345670" y="1205343"/>
                      <a:pt x="313900" y="1211412"/>
                      <a:pt x="313898" y="1208099"/>
                    </a:cubicBezTo>
                    <a:cubicBezTo>
                      <a:pt x="151967" y="1208099"/>
                      <a:pt x="0" y="1054397"/>
                      <a:pt x="0" y="892466"/>
                    </a:cubicBezTo>
                    <a:lnTo>
                      <a:pt x="0" y="303142"/>
                    </a:ln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막힌 원호 135">
                <a:extLst>
                  <a:ext uri="{FF2B5EF4-FFF2-40B4-BE49-F238E27FC236}">
                    <a16:creationId xmlns:a16="http://schemas.microsoft.com/office/drawing/2014/main" id="{F65319D3-14E7-45B2-854C-CD1DB08D9F9F}"/>
                  </a:ext>
                </a:extLst>
              </p:cNvPr>
              <p:cNvSpPr/>
              <p:nvPr/>
            </p:nvSpPr>
            <p:spPr>
              <a:xfrm>
                <a:off x="2103734" y="3002376"/>
                <a:ext cx="861381" cy="963974"/>
              </a:xfrm>
              <a:custGeom>
                <a:avLst/>
                <a:gdLst>
                  <a:gd name="connsiteX0" fmla="*/ 6421 w 1188673"/>
                  <a:gd name="connsiteY0" fmla="*/ 681464 h 1188673"/>
                  <a:gd name="connsiteX1" fmla="*/ 149811 w 1188673"/>
                  <a:gd name="connsiteY1" fmla="*/ 199833 h 1188673"/>
                  <a:gd name="connsiteX2" fmla="*/ 610993 w 1188673"/>
                  <a:gd name="connsiteY2" fmla="*/ 233 h 1188673"/>
                  <a:gd name="connsiteX3" fmla="*/ 605291 w 1188673"/>
                  <a:gd name="connsiteY3" fmla="*/ 203607 h 1188673"/>
                  <a:gd name="connsiteX4" fmla="*/ 301981 w 1188673"/>
                  <a:gd name="connsiteY4" fmla="*/ 334880 h 1188673"/>
                  <a:gd name="connsiteX5" fmla="*/ 207676 w 1188673"/>
                  <a:gd name="connsiteY5" fmla="*/ 651639 h 1188673"/>
                  <a:gd name="connsiteX6" fmla="*/ 6421 w 1188673"/>
                  <a:gd name="connsiteY6" fmla="*/ 681464 h 1188673"/>
                  <a:gd name="connsiteX0" fmla="*/ 6425 w 610997"/>
                  <a:gd name="connsiteY0" fmla="*/ 681464 h 683767"/>
                  <a:gd name="connsiteX1" fmla="*/ 149815 w 610997"/>
                  <a:gd name="connsiteY1" fmla="*/ 199833 h 683767"/>
                  <a:gd name="connsiteX2" fmla="*/ 610997 w 610997"/>
                  <a:gd name="connsiteY2" fmla="*/ 233 h 683767"/>
                  <a:gd name="connsiteX3" fmla="*/ 605295 w 610997"/>
                  <a:gd name="connsiteY3" fmla="*/ 203607 h 683767"/>
                  <a:gd name="connsiteX4" fmla="*/ 301985 w 610997"/>
                  <a:gd name="connsiteY4" fmla="*/ 334880 h 683767"/>
                  <a:gd name="connsiteX5" fmla="*/ 275773 w 610997"/>
                  <a:gd name="connsiteY5" fmla="*/ 680822 h 683767"/>
                  <a:gd name="connsiteX6" fmla="*/ 6425 w 610997"/>
                  <a:gd name="connsiteY6" fmla="*/ 681464 h 683767"/>
                  <a:gd name="connsiteX0" fmla="*/ 6425 w 610997"/>
                  <a:gd name="connsiteY0" fmla="*/ 681464 h 683767"/>
                  <a:gd name="connsiteX1" fmla="*/ 149815 w 610997"/>
                  <a:gd name="connsiteY1" fmla="*/ 199833 h 683767"/>
                  <a:gd name="connsiteX2" fmla="*/ 610997 w 610997"/>
                  <a:gd name="connsiteY2" fmla="*/ 233 h 683767"/>
                  <a:gd name="connsiteX3" fmla="*/ 595567 w 610997"/>
                  <a:gd name="connsiteY3" fmla="*/ 154969 h 683767"/>
                  <a:gd name="connsiteX4" fmla="*/ 301985 w 610997"/>
                  <a:gd name="connsiteY4" fmla="*/ 334880 h 683767"/>
                  <a:gd name="connsiteX5" fmla="*/ 275773 w 610997"/>
                  <a:gd name="connsiteY5" fmla="*/ 680822 h 683767"/>
                  <a:gd name="connsiteX6" fmla="*/ 6425 w 610997"/>
                  <a:gd name="connsiteY6" fmla="*/ 681464 h 683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0997" h="683767">
                    <a:moveTo>
                      <a:pt x="6425" y="681464"/>
                    </a:moveTo>
                    <a:cubicBezTo>
                      <a:pt x="-19339" y="507616"/>
                      <a:pt x="33160" y="331280"/>
                      <a:pt x="149815" y="199833"/>
                    </a:cubicBezTo>
                    <a:cubicBezTo>
                      <a:pt x="266470" y="68386"/>
                      <a:pt x="435320" y="-4692"/>
                      <a:pt x="610997" y="233"/>
                    </a:cubicBezTo>
                    <a:lnTo>
                      <a:pt x="595567" y="154969"/>
                    </a:lnTo>
                    <a:cubicBezTo>
                      <a:pt x="480028" y="151730"/>
                      <a:pt x="378707" y="248430"/>
                      <a:pt x="301985" y="334880"/>
                    </a:cubicBezTo>
                    <a:cubicBezTo>
                      <a:pt x="225263" y="421330"/>
                      <a:pt x="258829" y="566486"/>
                      <a:pt x="275773" y="680822"/>
                    </a:cubicBezTo>
                    <a:cubicBezTo>
                      <a:pt x="208688" y="690764"/>
                      <a:pt x="73510" y="671522"/>
                      <a:pt x="6425" y="6814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자유형: 도형 83">
                <a:extLst>
                  <a:ext uri="{FF2B5EF4-FFF2-40B4-BE49-F238E27FC236}">
                    <a16:creationId xmlns:a16="http://schemas.microsoft.com/office/drawing/2014/main" id="{47FAB2ED-E4C6-4702-AD7C-0B848A3F5183}"/>
                  </a:ext>
                </a:extLst>
              </p:cNvPr>
              <p:cNvSpPr/>
              <p:nvPr/>
            </p:nvSpPr>
            <p:spPr>
              <a:xfrm rot="21000000">
                <a:off x="1019786" y="4024649"/>
                <a:ext cx="948277" cy="2492473"/>
              </a:xfrm>
              <a:custGeom>
                <a:avLst/>
                <a:gdLst>
                  <a:gd name="connsiteX0" fmla="*/ 810820 w 948279"/>
                  <a:gd name="connsiteY0" fmla="*/ 13176 h 2492471"/>
                  <a:gd name="connsiteX1" fmla="*/ 890541 w 948279"/>
                  <a:gd name="connsiteY1" fmla="*/ 50763 h 2492471"/>
                  <a:gd name="connsiteX2" fmla="*/ 948279 w 948279"/>
                  <a:gd name="connsiteY2" fmla="*/ 103894 h 2492471"/>
                  <a:gd name="connsiteX3" fmla="*/ 938298 w 948279"/>
                  <a:gd name="connsiteY3" fmla="*/ 110009 h 2492471"/>
                  <a:gd name="connsiteX4" fmla="*/ 693849 w 948279"/>
                  <a:gd name="connsiteY4" fmla="*/ 613610 h 2492471"/>
                  <a:gd name="connsiteX5" fmla="*/ 473392 w 948279"/>
                  <a:gd name="connsiteY5" fmla="*/ 1863884 h 2492471"/>
                  <a:gd name="connsiteX6" fmla="*/ 621326 w 948279"/>
                  <a:gd name="connsiteY6" fmla="*/ 2455353 h 2492471"/>
                  <a:gd name="connsiteX7" fmla="*/ 654526 w 948279"/>
                  <a:gd name="connsiteY7" fmla="*/ 2489310 h 2492471"/>
                  <a:gd name="connsiteX8" fmla="*/ 632338 w 948279"/>
                  <a:gd name="connsiteY8" fmla="*/ 2492471 h 2492471"/>
                  <a:gd name="connsiteX9" fmla="*/ 576673 w 948279"/>
                  <a:gd name="connsiteY9" fmla="*/ 2488230 h 2492471"/>
                  <a:gd name="connsiteX10" fmla="*/ 0 w 948279"/>
                  <a:gd name="connsiteY10" fmla="*/ 1842037 h 2492471"/>
                  <a:gd name="connsiteX11" fmla="*/ 0 w 948279"/>
                  <a:gd name="connsiteY11" fmla="*/ 625681 h 2492471"/>
                  <a:gd name="connsiteX12" fmla="*/ 404528 w 948279"/>
                  <a:gd name="connsiteY12" fmla="*/ 2 h 2492471"/>
                  <a:gd name="connsiteX13" fmla="*/ 714395 w 948279"/>
                  <a:gd name="connsiteY13" fmla="*/ 0 h 2492471"/>
                  <a:gd name="connsiteX14" fmla="*/ 810820 w 948279"/>
                  <a:gd name="connsiteY14" fmla="*/ 13176 h 2492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48279" h="2492471">
                    <a:moveTo>
                      <a:pt x="810820" y="13176"/>
                    </a:moveTo>
                    <a:cubicBezTo>
                      <a:pt x="840111" y="21799"/>
                      <a:pt x="866619" y="34490"/>
                      <a:pt x="890541" y="50763"/>
                    </a:cubicBezTo>
                    <a:lnTo>
                      <a:pt x="948279" y="103894"/>
                    </a:lnTo>
                    <a:lnTo>
                      <a:pt x="938298" y="110009"/>
                    </a:lnTo>
                    <a:cubicBezTo>
                      <a:pt x="814270" y="209770"/>
                      <a:pt x="731709" y="398896"/>
                      <a:pt x="693849" y="613610"/>
                    </a:cubicBezTo>
                    <a:lnTo>
                      <a:pt x="473392" y="1863884"/>
                    </a:lnTo>
                    <a:cubicBezTo>
                      <a:pt x="435532" y="2078599"/>
                      <a:pt x="500125" y="2304347"/>
                      <a:pt x="621326" y="2455353"/>
                    </a:cubicBezTo>
                    <a:lnTo>
                      <a:pt x="654526" y="2489310"/>
                    </a:lnTo>
                    <a:lnTo>
                      <a:pt x="632338" y="2492471"/>
                    </a:lnTo>
                    <a:cubicBezTo>
                      <a:pt x="632335" y="2485633"/>
                      <a:pt x="576677" y="2495068"/>
                      <a:pt x="576673" y="2488230"/>
                    </a:cubicBezTo>
                    <a:cubicBezTo>
                      <a:pt x="296215" y="2488230"/>
                      <a:pt x="0" y="2176260"/>
                      <a:pt x="0" y="1842037"/>
                    </a:cubicBezTo>
                    <a:lnTo>
                      <a:pt x="0" y="625681"/>
                    </a:lnTo>
                    <a:cubicBezTo>
                      <a:pt x="0" y="291458"/>
                      <a:pt x="124071" y="2"/>
                      <a:pt x="404528" y="2"/>
                    </a:cubicBezTo>
                    <a:lnTo>
                      <a:pt x="714395" y="0"/>
                    </a:lnTo>
                    <a:cubicBezTo>
                      <a:pt x="749452" y="0"/>
                      <a:pt x="781528" y="4554"/>
                      <a:pt x="810820" y="13176"/>
                    </a:cubicBez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자유형: 도형 84">
                <a:extLst>
                  <a:ext uri="{FF2B5EF4-FFF2-40B4-BE49-F238E27FC236}">
                    <a16:creationId xmlns:a16="http://schemas.microsoft.com/office/drawing/2014/main" id="{A58B57B8-9012-4DED-916A-DB021056FC53}"/>
                  </a:ext>
                </a:extLst>
              </p:cNvPr>
              <p:cNvSpPr/>
              <p:nvPr/>
            </p:nvSpPr>
            <p:spPr>
              <a:xfrm rot="638553" flipH="1">
                <a:off x="2580804" y="4025901"/>
                <a:ext cx="970595" cy="2486379"/>
              </a:xfrm>
              <a:custGeom>
                <a:avLst/>
                <a:gdLst>
                  <a:gd name="connsiteX0" fmla="*/ 810820 w 970595"/>
                  <a:gd name="connsiteY0" fmla="*/ 13176 h 2486380"/>
                  <a:gd name="connsiteX1" fmla="*/ 714395 w 970595"/>
                  <a:gd name="connsiteY1" fmla="*/ 0 h 2486380"/>
                  <a:gd name="connsiteX2" fmla="*/ 404528 w 970595"/>
                  <a:gd name="connsiteY2" fmla="*/ 2 h 2486380"/>
                  <a:gd name="connsiteX3" fmla="*/ 0 w 970595"/>
                  <a:gd name="connsiteY3" fmla="*/ 625681 h 2486380"/>
                  <a:gd name="connsiteX4" fmla="*/ 0 w 970595"/>
                  <a:gd name="connsiteY4" fmla="*/ 1842037 h 2486380"/>
                  <a:gd name="connsiteX5" fmla="*/ 560449 w 970595"/>
                  <a:gd name="connsiteY5" fmla="*/ 2485181 h 2486380"/>
                  <a:gd name="connsiteX6" fmla="*/ 599656 w 970595"/>
                  <a:gd name="connsiteY6" fmla="*/ 2473913 h 2486380"/>
                  <a:gd name="connsiteX7" fmla="*/ 663413 w 970595"/>
                  <a:gd name="connsiteY7" fmla="*/ 2465457 h 2486380"/>
                  <a:gd name="connsiteX8" fmla="*/ 641917 w 970595"/>
                  <a:gd name="connsiteY8" fmla="*/ 2440471 h 2486380"/>
                  <a:gd name="connsiteX9" fmla="*/ 539647 w 970595"/>
                  <a:gd name="connsiteY9" fmla="*/ 1853878 h 2486380"/>
                  <a:gd name="connsiteX10" fmla="*/ 774111 w 970595"/>
                  <a:gd name="connsiteY10" fmla="*/ 606155 h 2486380"/>
                  <a:gd name="connsiteX11" fmla="*/ 937077 w 970595"/>
                  <a:gd name="connsiteY11" fmla="*/ 171433 h 2486380"/>
                  <a:gd name="connsiteX12" fmla="*/ 970595 w 970595"/>
                  <a:gd name="connsiteY12" fmla="*/ 134526 h 2486380"/>
                  <a:gd name="connsiteX13" fmla="*/ 954745 w 970595"/>
                  <a:gd name="connsiteY13" fmla="*/ 109844 h 2486380"/>
                  <a:gd name="connsiteX14" fmla="*/ 810820 w 970595"/>
                  <a:gd name="connsiteY14" fmla="*/ 13176 h 2486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0595" h="2486380">
                    <a:moveTo>
                      <a:pt x="810820" y="13176"/>
                    </a:moveTo>
                    <a:cubicBezTo>
                      <a:pt x="781528" y="4554"/>
                      <a:pt x="749452" y="0"/>
                      <a:pt x="714395" y="0"/>
                    </a:cubicBezTo>
                    <a:lnTo>
                      <a:pt x="404528" y="2"/>
                    </a:lnTo>
                    <a:cubicBezTo>
                      <a:pt x="124071" y="2"/>
                      <a:pt x="0" y="291457"/>
                      <a:pt x="0" y="625681"/>
                    </a:cubicBezTo>
                    <a:lnTo>
                      <a:pt x="0" y="1842037"/>
                    </a:lnTo>
                    <a:cubicBezTo>
                      <a:pt x="0" y="2176260"/>
                      <a:pt x="279992" y="2485181"/>
                      <a:pt x="560449" y="2485181"/>
                    </a:cubicBezTo>
                    <a:cubicBezTo>
                      <a:pt x="560454" y="2492019"/>
                      <a:pt x="599653" y="2467075"/>
                      <a:pt x="599656" y="2473913"/>
                    </a:cubicBezTo>
                    <a:lnTo>
                      <a:pt x="663413" y="2465457"/>
                    </a:lnTo>
                    <a:lnTo>
                      <a:pt x="641917" y="2440471"/>
                    </a:lnTo>
                    <a:cubicBezTo>
                      <a:pt x="539141" y="2290899"/>
                      <a:pt x="499381" y="2068154"/>
                      <a:pt x="539647" y="1853878"/>
                    </a:cubicBezTo>
                    <a:lnTo>
                      <a:pt x="774111" y="606155"/>
                    </a:lnTo>
                    <a:cubicBezTo>
                      <a:pt x="806323" y="434734"/>
                      <a:pt x="858499" y="278419"/>
                      <a:pt x="937077" y="171433"/>
                    </a:cubicBezTo>
                    <a:lnTo>
                      <a:pt x="970595" y="134526"/>
                    </a:lnTo>
                    <a:lnTo>
                      <a:pt x="954745" y="109844"/>
                    </a:lnTo>
                    <a:cubicBezTo>
                      <a:pt x="916851" y="63939"/>
                      <a:pt x="869403" y="30421"/>
                      <a:pt x="810820" y="13176"/>
                    </a:cubicBezTo>
                    <a:close/>
                  </a:path>
                </a:pathLst>
              </a:custGeom>
              <a:grpFill/>
              <a:ln w="349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" name="群組 42"/>
          <p:cNvGrpSpPr/>
          <p:nvPr/>
        </p:nvGrpSpPr>
        <p:grpSpPr>
          <a:xfrm>
            <a:off x="7570561" y="2009718"/>
            <a:ext cx="565221" cy="565221"/>
            <a:chOff x="8285886" y="2009718"/>
            <a:chExt cx="565221" cy="565221"/>
          </a:xfrm>
        </p:grpSpPr>
        <p:sp>
          <p:nvSpPr>
            <p:cNvPr id="21" name="Oval 38">
              <a:extLst>
                <a:ext uri="{FF2B5EF4-FFF2-40B4-BE49-F238E27FC236}">
                  <a16:creationId xmlns:a16="http://schemas.microsoft.com/office/drawing/2014/main" id="{4C62D52D-82AE-4BB3-899D-FE07044EEFA6}"/>
                </a:ext>
              </a:extLst>
            </p:cNvPr>
            <p:cNvSpPr/>
            <p:nvPr/>
          </p:nvSpPr>
          <p:spPr>
            <a:xfrm>
              <a:off x="8285886" y="2009718"/>
              <a:ext cx="565221" cy="5652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85">
              <a:extLst>
                <a:ext uri="{FF2B5EF4-FFF2-40B4-BE49-F238E27FC236}">
                  <a16:creationId xmlns:a16="http://schemas.microsoft.com/office/drawing/2014/main" id="{A447CB3D-0FBB-4084-BCBA-57FB56EA52E9}"/>
                </a:ext>
              </a:extLst>
            </p:cNvPr>
            <p:cNvGrpSpPr/>
            <p:nvPr/>
          </p:nvGrpSpPr>
          <p:grpSpPr>
            <a:xfrm rot="20593171">
              <a:off x="8455176" y="2128688"/>
              <a:ext cx="226640" cy="327281"/>
              <a:chOff x="8615780" y="3185232"/>
              <a:chExt cx="1026044" cy="1481671"/>
            </a:xfrm>
            <a:solidFill>
              <a:schemeClr val="bg1"/>
            </a:solidFill>
          </p:grpSpPr>
          <p:sp>
            <p:nvSpPr>
              <p:cNvPr id="32" name="눈물 방울 86">
                <a:extLst>
                  <a:ext uri="{FF2B5EF4-FFF2-40B4-BE49-F238E27FC236}">
                    <a16:creationId xmlns:a16="http://schemas.microsoft.com/office/drawing/2014/main" id="{CB68B900-6F0D-4745-B82E-7FEF7F364797}"/>
                  </a:ext>
                </a:extLst>
              </p:cNvPr>
              <p:cNvSpPr/>
              <p:nvPr/>
            </p:nvSpPr>
            <p:spPr>
              <a:xfrm rot="8100000">
                <a:off x="8675547" y="3752503"/>
                <a:ext cx="914400" cy="914400"/>
              </a:xfrm>
              <a:prstGeom prst="teardrop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87">
                <a:extLst>
                  <a:ext uri="{FF2B5EF4-FFF2-40B4-BE49-F238E27FC236}">
                    <a16:creationId xmlns:a16="http://schemas.microsoft.com/office/drawing/2014/main" id="{5EF2BA94-4175-498C-9965-76D16ACF9327}"/>
                  </a:ext>
                </a:extLst>
              </p:cNvPr>
              <p:cNvSpPr/>
              <p:nvPr/>
            </p:nvSpPr>
            <p:spPr>
              <a:xfrm>
                <a:off x="9014972" y="3185232"/>
                <a:ext cx="216234" cy="563148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자유형: 도형 88">
                <a:extLst>
                  <a:ext uri="{FF2B5EF4-FFF2-40B4-BE49-F238E27FC236}">
                    <a16:creationId xmlns:a16="http://schemas.microsoft.com/office/drawing/2014/main" id="{2D467B62-00E2-4744-8EF3-EBA436A13324}"/>
                  </a:ext>
                </a:extLst>
              </p:cNvPr>
              <p:cNvSpPr/>
              <p:nvPr/>
            </p:nvSpPr>
            <p:spPr>
              <a:xfrm rot="3314848">
                <a:off x="9297740" y="3340683"/>
                <a:ext cx="190927" cy="497240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자유형: 도형 89">
                <a:extLst>
                  <a:ext uri="{FF2B5EF4-FFF2-40B4-BE49-F238E27FC236}">
                    <a16:creationId xmlns:a16="http://schemas.microsoft.com/office/drawing/2014/main" id="{4409A435-D1DD-46D4-BB65-326B02B810C3}"/>
                  </a:ext>
                </a:extLst>
              </p:cNvPr>
              <p:cNvSpPr/>
              <p:nvPr/>
            </p:nvSpPr>
            <p:spPr>
              <a:xfrm rot="18285152" flipH="1">
                <a:off x="8768936" y="3335788"/>
                <a:ext cx="190927" cy="497240"/>
              </a:xfrm>
              <a:custGeom>
                <a:avLst/>
                <a:gdLst>
                  <a:gd name="connsiteX0" fmla="*/ 0 w 780836"/>
                  <a:gd name="connsiteY0" fmla="*/ 0 h 2352782"/>
                  <a:gd name="connsiteX1" fmla="*/ 780836 w 780836"/>
                  <a:gd name="connsiteY1" fmla="*/ 20548 h 2352782"/>
                  <a:gd name="connsiteX2" fmla="*/ 400692 w 780836"/>
                  <a:gd name="connsiteY2" fmla="*/ 2352782 h 2352782"/>
                  <a:gd name="connsiteX3" fmla="*/ 0 w 780836"/>
                  <a:gd name="connsiteY3" fmla="*/ 0 h 2352782"/>
                  <a:gd name="connsiteX0" fmla="*/ 0 w 780836"/>
                  <a:gd name="connsiteY0" fmla="*/ 107443 h 2460225"/>
                  <a:gd name="connsiteX1" fmla="*/ 780836 w 780836"/>
                  <a:gd name="connsiteY1" fmla="*/ 127991 h 2460225"/>
                  <a:gd name="connsiteX2" fmla="*/ 400692 w 780836"/>
                  <a:gd name="connsiteY2" fmla="*/ 2460225 h 2460225"/>
                  <a:gd name="connsiteX3" fmla="*/ 0 w 780836"/>
                  <a:gd name="connsiteY3" fmla="*/ 107443 h 2460225"/>
                  <a:gd name="connsiteX0" fmla="*/ 0 w 780836"/>
                  <a:gd name="connsiteY0" fmla="*/ 157453 h 2510235"/>
                  <a:gd name="connsiteX1" fmla="*/ 780836 w 780836"/>
                  <a:gd name="connsiteY1" fmla="*/ 178001 h 2510235"/>
                  <a:gd name="connsiteX2" fmla="*/ 400692 w 780836"/>
                  <a:gd name="connsiteY2" fmla="*/ 2510235 h 2510235"/>
                  <a:gd name="connsiteX3" fmla="*/ 0 w 780836"/>
                  <a:gd name="connsiteY3" fmla="*/ 157453 h 2510235"/>
                  <a:gd name="connsiteX0" fmla="*/ 0 w 780836"/>
                  <a:gd name="connsiteY0" fmla="*/ 171463 h 2524245"/>
                  <a:gd name="connsiteX1" fmla="*/ 780836 w 780836"/>
                  <a:gd name="connsiteY1" fmla="*/ 192011 h 2524245"/>
                  <a:gd name="connsiteX2" fmla="*/ 400692 w 780836"/>
                  <a:gd name="connsiteY2" fmla="*/ 2524245 h 2524245"/>
                  <a:gd name="connsiteX3" fmla="*/ 0 w 780836"/>
                  <a:gd name="connsiteY3" fmla="*/ 171463 h 2524245"/>
                  <a:gd name="connsiteX0" fmla="*/ 0 w 854731"/>
                  <a:gd name="connsiteY0" fmla="*/ 171463 h 2524245"/>
                  <a:gd name="connsiteX1" fmla="*/ 780836 w 854731"/>
                  <a:gd name="connsiteY1" fmla="*/ 192011 h 2524245"/>
                  <a:gd name="connsiteX2" fmla="*/ 400692 w 854731"/>
                  <a:gd name="connsiteY2" fmla="*/ 2524245 h 2524245"/>
                  <a:gd name="connsiteX3" fmla="*/ 0 w 854731"/>
                  <a:gd name="connsiteY3" fmla="*/ 171463 h 2524245"/>
                  <a:gd name="connsiteX0" fmla="*/ 97640 w 952371"/>
                  <a:gd name="connsiteY0" fmla="*/ 171463 h 2524245"/>
                  <a:gd name="connsiteX1" fmla="*/ 878476 w 952371"/>
                  <a:gd name="connsiteY1" fmla="*/ 192011 h 2524245"/>
                  <a:gd name="connsiteX2" fmla="*/ 498332 w 952371"/>
                  <a:gd name="connsiteY2" fmla="*/ 2524245 h 2524245"/>
                  <a:gd name="connsiteX3" fmla="*/ 97640 w 952371"/>
                  <a:gd name="connsiteY3" fmla="*/ 171463 h 2524245"/>
                  <a:gd name="connsiteX0" fmla="*/ 97640 w 964286"/>
                  <a:gd name="connsiteY0" fmla="*/ 171463 h 2524245"/>
                  <a:gd name="connsiteX1" fmla="*/ 878476 w 964286"/>
                  <a:gd name="connsiteY1" fmla="*/ 192011 h 2524245"/>
                  <a:gd name="connsiteX2" fmla="*/ 498332 w 964286"/>
                  <a:gd name="connsiteY2" fmla="*/ 2524245 h 2524245"/>
                  <a:gd name="connsiteX3" fmla="*/ 97640 w 964286"/>
                  <a:gd name="connsiteY3" fmla="*/ 171463 h 2524245"/>
                  <a:gd name="connsiteX0" fmla="*/ 97640 w 940731"/>
                  <a:gd name="connsiteY0" fmla="*/ 171463 h 2524245"/>
                  <a:gd name="connsiteX1" fmla="*/ 878476 w 940731"/>
                  <a:gd name="connsiteY1" fmla="*/ 192011 h 2524245"/>
                  <a:gd name="connsiteX2" fmla="*/ 498332 w 940731"/>
                  <a:gd name="connsiteY2" fmla="*/ 2524245 h 2524245"/>
                  <a:gd name="connsiteX3" fmla="*/ 97640 w 940731"/>
                  <a:gd name="connsiteY3" fmla="*/ 171463 h 2524245"/>
                  <a:gd name="connsiteX0" fmla="*/ 97640 w 940731"/>
                  <a:gd name="connsiteY0" fmla="*/ 190080 h 2542862"/>
                  <a:gd name="connsiteX1" fmla="*/ 878476 w 940731"/>
                  <a:gd name="connsiteY1" fmla="*/ 210628 h 2542862"/>
                  <a:gd name="connsiteX2" fmla="*/ 498332 w 940731"/>
                  <a:gd name="connsiteY2" fmla="*/ 2542862 h 2542862"/>
                  <a:gd name="connsiteX3" fmla="*/ 97640 w 940731"/>
                  <a:gd name="connsiteY3" fmla="*/ 190080 h 2542862"/>
                  <a:gd name="connsiteX0" fmla="*/ 97640 w 976424"/>
                  <a:gd name="connsiteY0" fmla="*/ 190080 h 2542862"/>
                  <a:gd name="connsiteX1" fmla="*/ 878476 w 976424"/>
                  <a:gd name="connsiteY1" fmla="*/ 210628 h 2542862"/>
                  <a:gd name="connsiteX2" fmla="*/ 498332 w 976424"/>
                  <a:gd name="connsiteY2" fmla="*/ 2542862 h 2542862"/>
                  <a:gd name="connsiteX3" fmla="*/ 97640 w 976424"/>
                  <a:gd name="connsiteY3" fmla="*/ 190080 h 2542862"/>
                  <a:gd name="connsiteX0" fmla="*/ 108311 w 987095"/>
                  <a:gd name="connsiteY0" fmla="*/ 190080 h 2542862"/>
                  <a:gd name="connsiteX1" fmla="*/ 889147 w 987095"/>
                  <a:gd name="connsiteY1" fmla="*/ 210628 h 2542862"/>
                  <a:gd name="connsiteX2" fmla="*/ 509003 w 987095"/>
                  <a:gd name="connsiteY2" fmla="*/ 2542862 h 2542862"/>
                  <a:gd name="connsiteX3" fmla="*/ 108311 w 987095"/>
                  <a:gd name="connsiteY3" fmla="*/ 190080 h 2542862"/>
                  <a:gd name="connsiteX0" fmla="*/ 108311 w 995452"/>
                  <a:gd name="connsiteY0" fmla="*/ 190080 h 2542862"/>
                  <a:gd name="connsiteX1" fmla="*/ 889147 w 995452"/>
                  <a:gd name="connsiteY1" fmla="*/ 210628 h 2542862"/>
                  <a:gd name="connsiteX2" fmla="*/ 509003 w 995452"/>
                  <a:gd name="connsiteY2" fmla="*/ 2542862 h 2542862"/>
                  <a:gd name="connsiteX3" fmla="*/ 108311 w 995452"/>
                  <a:gd name="connsiteY3" fmla="*/ 190080 h 2542862"/>
                  <a:gd name="connsiteX0" fmla="*/ 99853 w 986994"/>
                  <a:gd name="connsiteY0" fmla="*/ 190080 h 2542862"/>
                  <a:gd name="connsiteX1" fmla="*/ 880689 w 986994"/>
                  <a:gd name="connsiteY1" fmla="*/ 210628 h 2542862"/>
                  <a:gd name="connsiteX2" fmla="*/ 500545 w 986994"/>
                  <a:gd name="connsiteY2" fmla="*/ 2542862 h 2542862"/>
                  <a:gd name="connsiteX3" fmla="*/ 99853 w 986994"/>
                  <a:gd name="connsiteY3" fmla="*/ 190080 h 2542862"/>
                  <a:gd name="connsiteX0" fmla="*/ 99853 w 985728"/>
                  <a:gd name="connsiteY0" fmla="*/ 190080 h 2542862"/>
                  <a:gd name="connsiteX1" fmla="*/ 880689 w 985728"/>
                  <a:gd name="connsiteY1" fmla="*/ 210628 h 2542862"/>
                  <a:gd name="connsiteX2" fmla="*/ 500545 w 985728"/>
                  <a:gd name="connsiteY2" fmla="*/ 2542862 h 2542862"/>
                  <a:gd name="connsiteX3" fmla="*/ 99853 w 985728"/>
                  <a:gd name="connsiteY3" fmla="*/ 190080 h 2542862"/>
                  <a:gd name="connsiteX0" fmla="*/ 103955 w 989830"/>
                  <a:gd name="connsiteY0" fmla="*/ 190080 h 2542862"/>
                  <a:gd name="connsiteX1" fmla="*/ 884791 w 989830"/>
                  <a:gd name="connsiteY1" fmla="*/ 210628 h 2542862"/>
                  <a:gd name="connsiteX2" fmla="*/ 504647 w 989830"/>
                  <a:gd name="connsiteY2" fmla="*/ 2542862 h 2542862"/>
                  <a:gd name="connsiteX3" fmla="*/ 103955 w 989830"/>
                  <a:gd name="connsiteY3" fmla="*/ 190080 h 2542862"/>
                  <a:gd name="connsiteX0" fmla="*/ 103955 w 960876"/>
                  <a:gd name="connsiteY0" fmla="*/ 190080 h 2542862"/>
                  <a:gd name="connsiteX1" fmla="*/ 884791 w 960876"/>
                  <a:gd name="connsiteY1" fmla="*/ 210628 h 2542862"/>
                  <a:gd name="connsiteX2" fmla="*/ 504647 w 960876"/>
                  <a:gd name="connsiteY2" fmla="*/ 2542862 h 2542862"/>
                  <a:gd name="connsiteX3" fmla="*/ 103955 w 960876"/>
                  <a:gd name="connsiteY3" fmla="*/ 190080 h 2542862"/>
                  <a:gd name="connsiteX0" fmla="*/ 103955 w 977301"/>
                  <a:gd name="connsiteY0" fmla="*/ 190080 h 2542862"/>
                  <a:gd name="connsiteX1" fmla="*/ 884791 w 977301"/>
                  <a:gd name="connsiteY1" fmla="*/ 210628 h 2542862"/>
                  <a:gd name="connsiteX2" fmla="*/ 504647 w 977301"/>
                  <a:gd name="connsiteY2" fmla="*/ 2542862 h 2542862"/>
                  <a:gd name="connsiteX3" fmla="*/ 103955 w 977301"/>
                  <a:gd name="connsiteY3" fmla="*/ 190080 h 2542862"/>
                  <a:gd name="connsiteX0" fmla="*/ 99854 w 973200"/>
                  <a:gd name="connsiteY0" fmla="*/ 190080 h 2542862"/>
                  <a:gd name="connsiteX1" fmla="*/ 880690 w 973200"/>
                  <a:gd name="connsiteY1" fmla="*/ 210628 h 2542862"/>
                  <a:gd name="connsiteX2" fmla="*/ 500546 w 973200"/>
                  <a:gd name="connsiteY2" fmla="*/ 2542862 h 2542862"/>
                  <a:gd name="connsiteX3" fmla="*/ 99854 w 973200"/>
                  <a:gd name="connsiteY3" fmla="*/ 190080 h 2542862"/>
                  <a:gd name="connsiteX0" fmla="*/ 99854 w 973200"/>
                  <a:gd name="connsiteY0" fmla="*/ 193975 h 2546757"/>
                  <a:gd name="connsiteX1" fmla="*/ 880690 w 973200"/>
                  <a:gd name="connsiteY1" fmla="*/ 214523 h 2546757"/>
                  <a:gd name="connsiteX2" fmla="*/ 500546 w 973200"/>
                  <a:gd name="connsiteY2" fmla="*/ 2546757 h 2546757"/>
                  <a:gd name="connsiteX3" fmla="*/ 99854 w 97320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  <a:gd name="connsiteX0" fmla="*/ 104544 w 977890"/>
                  <a:gd name="connsiteY0" fmla="*/ 193975 h 2546757"/>
                  <a:gd name="connsiteX1" fmla="*/ 885380 w 977890"/>
                  <a:gd name="connsiteY1" fmla="*/ 214523 h 2546757"/>
                  <a:gd name="connsiteX2" fmla="*/ 505236 w 977890"/>
                  <a:gd name="connsiteY2" fmla="*/ 2546757 h 2546757"/>
                  <a:gd name="connsiteX3" fmla="*/ 104544 w 977890"/>
                  <a:gd name="connsiteY3" fmla="*/ 193975 h 2546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7890" h="2546757">
                    <a:moveTo>
                      <a:pt x="104544" y="193975"/>
                    </a:moveTo>
                    <a:cubicBezTo>
                      <a:pt x="364823" y="-66304"/>
                      <a:pt x="666198" y="-69729"/>
                      <a:pt x="885380" y="214523"/>
                    </a:cubicBezTo>
                    <a:cubicBezTo>
                      <a:pt x="1179906" y="632340"/>
                      <a:pt x="693596" y="2539908"/>
                      <a:pt x="505236" y="2546757"/>
                    </a:cubicBezTo>
                    <a:cubicBezTo>
                      <a:pt x="310027" y="2543332"/>
                      <a:pt x="-224230" y="639190"/>
                      <a:pt x="104544" y="1939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2" name="群組 41"/>
          <p:cNvGrpSpPr/>
          <p:nvPr/>
        </p:nvGrpSpPr>
        <p:grpSpPr>
          <a:xfrm>
            <a:off x="7547049" y="4125228"/>
            <a:ext cx="565221" cy="565221"/>
            <a:chOff x="8285886" y="5309592"/>
            <a:chExt cx="565221" cy="565221"/>
          </a:xfrm>
        </p:grpSpPr>
        <p:sp>
          <p:nvSpPr>
            <p:cNvPr id="23" name="Oval 49">
              <a:extLst>
                <a:ext uri="{FF2B5EF4-FFF2-40B4-BE49-F238E27FC236}">
                  <a16:creationId xmlns:a16="http://schemas.microsoft.com/office/drawing/2014/main" id="{AF90E5E2-7FB5-406F-99C4-24AC7140A0EF}"/>
                </a:ext>
              </a:extLst>
            </p:cNvPr>
            <p:cNvSpPr/>
            <p:nvPr/>
          </p:nvSpPr>
          <p:spPr>
            <a:xfrm>
              <a:off x="8285886" y="5309592"/>
              <a:ext cx="565221" cy="5652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90">
              <a:extLst>
                <a:ext uri="{FF2B5EF4-FFF2-40B4-BE49-F238E27FC236}">
                  <a16:creationId xmlns:a16="http://schemas.microsoft.com/office/drawing/2014/main" id="{E5080A72-C22A-4C20-9A8B-11C93A7CB713}"/>
                </a:ext>
              </a:extLst>
            </p:cNvPr>
            <p:cNvGrpSpPr/>
            <p:nvPr/>
          </p:nvGrpSpPr>
          <p:grpSpPr>
            <a:xfrm>
              <a:off x="8435574" y="5440557"/>
              <a:ext cx="265844" cy="303291"/>
              <a:chOff x="3434152" y="428041"/>
              <a:chExt cx="4718078" cy="5382655"/>
            </a:xfrm>
            <a:solidFill>
              <a:schemeClr val="bg1"/>
            </a:solidFill>
          </p:grpSpPr>
          <p:sp>
            <p:nvSpPr>
              <p:cNvPr id="37" name="자유형: 도형 91">
                <a:extLst>
                  <a:ext uri="{FF2B5EF4-FFF2-40B4-BE49-F238E27FC236}">
                    <a16:creationId xmlns:a16="http://schemas.microsoft.com/office/drawing/2014/main" id="{7F260655-9C2C-492E-8EED-8CFAAF622EB1}"/>
                  </a:ext>
                </a:extLst>
              </p:cNvPr>
              <p:cNvSpPr/>
              <p:nvPr/>
            </p:nvSpPr>
            <p:spPr>
              <a:xfrm>
                <a:off x="3434152" y="3168165"/>
                <a:ext cx="2828668" cy="2642531"/>
              </a:xfrm>
              <a:custGeom>
                <a:avLst/>
                <a:gdLst>
                  <a:gd name="connsiteX0" fmla="*/ 712436 w 2824318"/>
                  <a:gd name="connsiteY0" fmla="*/ 0 h 2637716"/>
                  <a:gd name="connsiteX1" fmla="*/ 713966 w 2824318"/>
                  <a:gd name="connsiteY1" fmla="*/ 10020 h 2637716"/>
                  <a:gd name="connsiteX2" fmla="*/ 1669770 w 2824318"/>
                  <a:gd name="connsiteY2" fmla="*/ 789023 h 2637716"/>
                  <a:gd name="connsiteX3" fmla="*/ 2478775 w 2824318"/>
                  <a:gd name="connsiteY3" fmla="*/ 358879 h 2637716"/>
                  <a:gd name="connsiteX4" fmla="*/ 2499521 w 2824318"/>
                  <a:gd name="connsiteY4" fmla="*/ 324730 h 2637716"/>
                  <a:gd name="connsiteX5" fmla="*/ 2501850 w 2824318"/>
                  <a:gd name="connsiteY5" fmla="*/ 327293 h 2637716"/>
                  <a:gd name="connsiteX6" fmla="*/ 2824318 w 2824318"/>
                  <a:gd name="connsiteY6" fmla="*/ 1225557 h 2637716"/>
                  <a:gd name="connsiteX7" fmla="*/ 1412159 w 2824318"/>
                  <a:gd name="connsiteY7" fmla="*/ 2637716 h 2637716"/>
                  <a:gd name="connsiteX8" fmla="*/ 0 w 2824318"/>
                  <a:gd name="connsiteY8" fmla="*/ 1225557 h 2637716"/>
                  <a:gd name="connsiteX9" fmla="*/ 622608 w 2824318"/>
                  <a:gd name="connsiteY9" fmla="*/ 54573 h 2637716"/>
                  <a:gd name="connsiteX0" fmla="*/ 622608 w 2824318"/>
                  <a:gd name="connsiteY0" fmla="*/ 44553 h 2627696"/>
                  <a:gd name="connsiteX1" fmla="*/ 713966 w 2824318"/>
                  <a:gd name="connsiteY1" fmla="*/ 0 h 2627696"/>
                  <a:gd name="connsiteX2" fmla="*/ 1669770 w 2824318"/>
                  <a:gd name="connsiteY2" fmla="*/ 779003 h 2627696"/>
                  <a:gd name="connsiteX3" fmla="*/ 2478775 w 2824318"/>
                  <a:gd name="connsiteY3" fmla="*/ 348859 h 2627696"/>
                  <a:gd name="connsiteX4" fmla="*/ 2499521 w 2824318"/>
                  <a:gd name="connsiteY4" fmla="*/ 314710 h 2627696"/>
                  <a:gd name="connsiteX5" fmla="*/ 2501850 w 2824318"/>
                  <a:gd name="connsiteY5" fmla="*/ 317273 h 2627696"/>
                  <a:gd name="connsiteX6" fmla="*/ 2824318 w 2824318"/>
                  <a:gd name="connsiteY6" fmla="*/ 1215537 h 2627696"/>
                  <a:gd name="connsiteX7" fmla="*/ 1412159 w 2824318"/>
                  <a:gd name="connsiteY7" fmla="*/ 2627696 h 2627696"/>
                  <a:gd name="connsiteX8" fmla="*/ 0 w 2824318"/>
                  <a:gd name="connsiteY8" fmla="*/ 1215537 h 2627696"/>
                  <a:gd name="connsiteX9" fmla="*/ 622608 w 2824318"/>
                  <a:gd name="connsiteY9" fmla="*/ 44553 h 2627696"/>
                  <a:gd name="connsiteX0" fmla="*/ 622608 w 2824318"/>
                  <a:gd name="connsiteY0" fmla="*/ 0 h 2583143"/>
                  <a:gd name="connsiteX1" fmla="*/ 1669770 w 2824318"/>
                  <a:gd name="connsiteY1" fmla="*/ 734450 h 2583143"/>
                  <a:gd name="connsiteX2" fmla="*/ 2478775 w 2824318"/>
                  <a:gd name="connsiteY2" fmla="*/ 304306 h 2583143"/>
                  <a:gd name="connsiteX3" fmla="*/ 2499521 w 2824318"/>
                  <a:gd name="connsiteY3" fmla="*/ 270157 h 2583143"/>
                  <a:gd name="connsiteX4" fmla="*/ 2501850 w 2824318"/>
                  <a:gd name="connsiteY4" fmla="*/ 272720 h 2583143"/>
                  <a:gd name="connsiteX5" fmla="*/ 2824318 w 2824318"/>
                  <a:gd name="connsiteY5" fmla="*/ 1170984 h 2583143"/>
                  <a:gd name="connsiteX6" fmla="*/ 1412159 w 2824318"/>
                  <a:gd name="connsiteY6" fmla="*/ 2583143 h 2583143"/>
                  <a:gd name="connsiteX7" fmla="*/ 0 w 2824318"/>
                  <a:gd name="connsiteY7" fmla="*/ 1170984 h 2583143"/>
                  <a:gd name="connsiteX8" fmla="*/ 622608 w 2824318"/>
                  <a:gd name="connsiteY8" fmla="*/ 0 h 2583143"/>
                  <a:gd name="connsiteX0" fmla="*/ 622608 w 2824318"/>
                  <a:gd name="connsiteY0" fmla="*/ 0 h 2583143"/>
                  <a:gd name="connsiteX1" fmla="*/ 1669770 w 2824318"/>
                  <a:gd name="connsiteY1" fmla="*/ 734450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0 h 2583143"/>
                  <a:gd name="connsiteX1" fmla="*/ 1611404 w 2824318"/>
                  <a:gd name="connsiteY1" fmla="*/ 209157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0 h 2583143"/>
                  <a:gd name="connsiteX1" fmla="*/ 1611404 w 2824318"/>
                  <a:gd name="connsiteY1" fmla="*/ 209157 h 2583143"/>
                  <a:gd name="connsiteX2" fmla="*/ 2499521 w 2824318"/>
                  <a:gd name="connsiteY2" fmla="*/ 270157 h 2583143"/>
                  <a:gd name="connsiteX3" fmla="*/ 2501850 w 2824318"/>
                  <a:gd name="connsiteY3" fmla="*/ 272720 h 2583143"/>
                  <a:gd name="connsiteX4" fmla="*/ 2824318 w 2824318"/>
                  <a:gd name="connsiteY4" fmla="*/ 1170984 h 2583143"/>
                  <a:gd name="connsiteX5" fmla="*/ 1412159 w 2824318"/>
                  <a:gd name="connsiteY5" fmla="*/ 2583143 h 2583143"/>
                  <a:gd name="connsiteX6" fmla="*/ 0 w 2824318"/>
                  <a:gd name="connsiteY6" fmla="*/ 1170984 h 2583143"/>
                  <a:gd name="connsiteX7" fmla="*/ 622608 w 2824318"/>
                  <a:gd name="connsiteY7" fmla="*/ 0 h 2583143"/>
                  <a:gd name="connsiteX0" fmla="*/ 622608 w 2824318"/>
                  <a:gd name="connsiteY0" fmla="*/ 62490 h 2645633"/>
                  <a:gd name="connsiteX1" fmla="*/ 1611404 w 2824318"/>
                  <a:gd name="connsiteY1" fmla="*/ 271647 h 2645633"/>
                  <a:gd name="connsiteX2" fmla="*/ 2499521 w 2824318"/>
                  <a:gd name="connsiteY2" fmla="*/ 332647 h 2645633"/>
                  <a:gd name="connsiteX3" fmla="*/ 2501850 w 2824318"/>
                  <a:gd name="connsiteY3" fmla="*/ 335210 h 2645633"/>
                  <a:gd name="connsiteX4" fmla="*/ 2824318 w 2824318"/>
                  <a:gd name="connsiteY4" fmla="*/ 1233474 h 2645633"/>
                  <a:gd name="connsiteX5" fmla="*/ 1412159 w 2824318"/>
                  <a:gd name="connsiteY5" fmla="*/ 2645633 h 2645633"/>
                  <a:gd name="connsiteX6" fmla="*/ 0 w 2824318"/>
                  <a:gd name="connsiteY6" fmla="*/ 1233474 h 2645633"/>
                  <a:gd name="connsiteX7" fmla="*/ 622608 w 2824318"/>
                  <a:gd name="connsiteY7" fmla="*/ 62490 h 2645633"/>
                  <a:gd name="connsiteX0" fmla="*/ 622608 w 2824318"/>
                  <a:gd name="connsiteY0" fmla="*/ 44328 h 2627471"/>
                  <a:gd name="connsiteX1" fmla="*/ 1611404 w 2824318"/>
                  <a:gd name="connsiteY1" fmla="*/ 253485 h 2627471"/>
                  <a:gd name="connsiteX2" fmla="*/ 2499521 w 2824318"/>
                  <a:gd name="connsiteY2" fmla="*/ 314485 h 2627471"/>
                  <a:gd name="connsiteX3" fmla="*/ 2501850 w 2824318"/>
                  <a:gd name="connsiteY3" fmla="*/ 317048 h 2627471"/>
                  <a:gd name="connsiteX4" fmla="*/ 2824318 w 2824318"/>
                  <a:gd name="connsiteY4" fmla="*/ 1215312 h 2627471"/>
                  <a:gd name="connsiteX5" fmla="*/ 1412159 w 2824318"/>
                  <a:gd name="connsiteY5" fmla="*/ 2627471 h 2627471"/>
                  <a:gd name="connsiteX6" fmla="*/ 0 w 2824318"/>
                  <a:gd name="connsiteY6" fmla="*/ 1215312 h 2627471"/>
                  <a:gd name="connsiteX7" fmla="*/ 622608 w 2824318"/>
                  <a:gd name="connsiteY7" fmla="*/ 44328 h 2627471"/>
                  <a:gd name="connsiteX0" fmla="*/ 622608 w 2889940"/>
                  <a:gd name="connsiteY0" fmla="*/ 44328 h 2627471"/>
                  <a:gd name="connsiteX1" fmla="*/ 1611404 w 2889940"/>
                  <a:gd name="connsiteY1" fmla="*/ 253485 h 2627471"/>
                  <a:gd name="connsiteX2" fmla="*/ 2499521 w 2889940"/>
                  <a:gd name="connsiteY2" fmla="*/ 314485 h 2627471"/>
                  <a:gd name="connsiteX3" fmla="*/ 2550488 w 2889940"/>
                  <a:gd name="connsiteY3" fmla="*/ 394869 h 2627471"/>
                  <a:gd name="connsiteX4" fmla="*/ 2824318 w 2889940"/>
                  <a:gd name="connsiteY4" fmla="*/ 1215312 h 2627471"/>
                  <a:gd name="connsiteX5" fmla="*/ 1412159 w 2889940"/>
                  <a:gd name="connsiteY5" fmla="*/ 2627471 h 2627471"/>
                  <a:gd name="connsiteX6" fmla="*/ 0 w 2889940"/>
                  <a:gd name="connsiteY6" fmla="*/ 1215312 h 2627471"/>
                  <a:gd name="connsiteX7" fmla="*/ 622608 w 2889940"/>
                  <a:gd name="connsiteY7" fmla="*/ 44328 h 2627471"/>
                  <a:gd name="connsiteX0" fmla="*/ 622608 w 2890034"/>
                  <a:gd name="connsiteY0" fmla="*/ 45414 h 2628557"/>
                  <a:gd name="connsiteX1" fmla="*/ 1611404 w 2890034"/>
                  <a:gd name="connsiteY1" fmla="*/ 254571 h 2628557"/>
                  <a:gd name="connsiteX2" fmla="*/ 2550488 w 2890034"/>
                  <a:gd name="connsiteY2" fmla="*/ 395955 h 2628557"/>
                  <a:gd name="connsiteX3" fmla="*/ 2824318 w 2890034"/>
                  <a:gd name="connsiteY3" fmla="*/ 1216398 h 2628557"/>
                  <a:gd name="connsiteX4" fmla="*/ 1412159 w 2890034"/>
                  <a:gd name="connsiteY4" fmla="*/ 2628557 h 2628557"/>
                  <a:gd name="connsiteX5" fmla="*/ 0 w 2890034"/>
                  <a:gd name="connsiteY5" fmla="*/ 1216398 h 2628557"/>
                  <a:gd name="connsiteX6" fmla="*/ 622608 w 2890034"/>
                  <a:gd name="connsiteY6" fmla="*/ 45414 h 2628557"/>
                  <a:gd name="connsiteX0" fmla="*/ 622608 w 2825835"/>
                  <a:gd name="connsiteY0" fmla="*/ 45414 h 2628557"/>
                  <a:gd name="connsiteX1" fmla="*/ 1611404 w 2825835"/>
                  <a:gd name="connsiteY1" fmla="*/ 254571 h 2628557"/>
                  <a:gd name="connsiteX2" fmla="*/ 2550488 w 2825835"/>
                  <a:gd name="connsiteY2" fmla="*/ 395955 h 2628557"/>
                  <a:gd name="connsiteX3" fmla="*/ 2824318 w 2825835"/>
                  <a:gd name="connsiteY3" fmla="*/ 1216398 h 2628557"/>
                  <a:gd name="connsiteX4" fmla="*/ 1412159 w 2825835"/>
                  <a:gd name="connsiteY4" fmla="*/ 2628557 h 2628557"/>
                  <a:gd name="connsiteX5" fmla="*/ 0 w 2825835"/>
                  <a:gd name="connsiteY5" fmla="*/ 1216398 h 2628557"/>
                  <a:gd name="connsiteX6" fmla="*/ 622608 w 2825835"/>
                  <a:gd name="connsiteY6" fmla="*/ 45414 h 2628557"/>
                  <a:gd name="connsiteX0" fmla="*/ 622608 w 2831364"/>
                  <a:gd name="connsiteY0" fmla="*/ 45414 h 2628557"/>
                  <a:gd name="connsiteX1" fmla="*/ 1611404 w 2831364"/>
                  <a:gd name="connsiteY1" fmla="*/ 254571 h 2628557"/>
                  <a:gd name="connsiteX2" fmla="*/ 2550488 w 2831364"/>
                  <a:gd name="connsiteY2" fmla="*/ 395955 h 2628557"/>
                  <a:gd name="connsiteX3" fmla="*/ 2824318 w 2831364"/>
                  <a:gd name="connsiteY3" fmla="*/ 1216398 h 2628557"/>
                  <a:gd name="connsiteX4" fmla="*/ 1412159 w 2831364"/>
                  <a:gd name="connsiteY4" fmla="*/ 2628557 h 2628557"/>
                  <a:gd name="connsiteX5" fmla="*/ 0 w 2831364"/>
                  <a:gd name="connsiteY5" fmla="*/ 1216398 h 2628557"/>
                  <a:gd name="connsiteX6" fmla="*/ 622608 w 2831364"/>
                  <a:gd name="connsiteY6" fmla="*/ 45414 h 2628557"/>
                  <a:gd name="connsiteX0" fmla="*/ 622608 w 2828668"/>
                  <a:gd name="connsiteY0" fmla="*/ 45414 h 2628557"/>
                  <a:gd name="connsiteX1" fmla="*/ 1611404 w 2828668"/>
                  <a:gd name="connsiteY1" fmla="*/ 254571 h 2628557"/>
                  <a:gd name="connsiteX2" fmla="*/ 2550488 w 2828668"/>
                  <a:gd name="connsiteY2" fmla="*/ 395955 h 2628557"/>
                  <a:gd name="connsiteX3" fmla="*/ 2824318 w 2828668"/>
                  <a:gd name="connsiteY3" fmla="*/ 1216398 h 2628557"/>
                  <a:gd name="connsiteX4" fmla="*/ 1412159 w 2828668"/>
                  <a:gd name="connsiteY4" fmla="*/ 2628557 h 2628557"/>
                  <a:gd name="connsiteX5" fmla="*/ 0 w 2828668"/>
                  <a:gd name="connsiteY5" fmla="*/ 1216398 h 2628557"/>
                  <a:gd name="connsiteX6" fmla="*/ 622608 w 2828668"/>
                  <a:gd name="connsiteY6" fmla="*/ 45414 h 2628557"/>
                  <a:gd name="connsiteX0" fmla="*/ 622608 w 2828668"/>
                  <a:gd name="connsiteY0" fmla="*/ 45414 h 2628557"/>
                  <a:gd name="connsiteX1" fmla="*/ 1611404 w 2828668"/>
                  <a:gd name="connsiteY1" fmla="*/ 254571 h 2628557"/>
                  <a:gd name="connsiteX2" fmla="*/ 2550488 w 2828668"/>
                  <a:gd name="connsiteY2" fmla="*/ 395955 h 2628557"/>
                  <a:gd name="connsiteX3" fmla="*/ 2824318 w 2828668"/>
                  <a:gd name="connsiteY3" fmla="*/ 1216398 h 2628557"/>
                  <a:gd name="connsiteX4" fmla="*/ 1412159 w 2828668"/>
                  <a:gd name="connsiteY4" fmla="*/ 2628557 h 2628557"/>
                  <a:gd name="connsiteX5" fmla="*/ 0 w 2828668"/>
                  <a:gd name="connsiteY5" fmla="*/ 1216398 h 2628557"/>
                  <a:gd name="connsiteX6" fmla="*/ 622608 w 2828668"/>
                  <a:gd name="connsiteY6" fmla="*/ 45414 h 2628557"/>
                  <a:gd name="connsiteX0" fmla="*/ 622608 w 2828668"/>
                  <a:gd name="connsiteY0" fmla="*/ 40000 h 2623143"/>
                  <a:gd name="connsiteX1" fmla="*/ 1611404 w 2828668"/>
                  <a:gd name="connsiteY1" fmla="*/ 307523 h 2623143"/>
                  <a:gd name="connsiteX2" fmla="*/ 2550488 w 2828668"/>
                  <a:gd name="connsiteY2" fmla="*/ 390541 h 2623143"/>
                  <a:gd name="connsiteX3" fmla="*/ 2824318 w 2828668"/>
                  <a:gd name="connsiteY3" fmla="*/ 1210984 h 2623143"/>
                  <a:gd name="connsiteX4" fmla="*/ 1412159 w 2828668"/>
                  <a:gd name="connsiteY4" fmla="*/ 2623143 h 2623143"/>
                  <a:gd name="connsiteX5" fmla="*/ 0 w 2828668"/>
                  <a:gd name="connsiteY5" fmla="*/ 1210984 h 2623143"/>
                  <a:gd name="connsiteX6" fmla="*/ 622608 w 2828668"/>
                  <a:gd name="connsiteY6" fmla="*/ 40000 h 2623143"/>
                  <a:gd name="connsiteX0" fmla="*/ 622608 w 2828668"/>
                  <a:gd name="connsiteY0" fmla="*/ 41537 h 2624680"/>
                  <a:gd name="connsiteX1" fmla="*/ 1611404 w 2828668"/>
                  <a:gd name="connsiteY1" fmla="*/ 309060 h 2624680"/>
                  <a:gd name="connsiteX2" fmla="*/ 2550488 w 2828668"/>
                  <a:gd name="connsiteY2" fmla="*/ 392078 h 2624680"/>
                  <a:gd name="connsiteX3" fmla="*/ 2824318 w 2828668"/>
                  <a:gd name="connsiteY3" fmla="*/ 1212521 h 2624680"/>
                  <a:gd name="connsiteX4" fmla="*/ 1412159 w 2828668"/>
                  <a:gd name="connsiteY4" fmla="*/ 2624680 h 2624680"/>
                  <a:gd name="connsiteX5" fmla="*/ 0 w 2828668"/>
                  <a:gd name="connsiteY5" fmla="*/ 1212521 h 2624680"/>
                  <a:gd name="connsiteX6" fmla="*/ 622608 w 2828668"/>
                  <a:gd name="connsiteY6" fmla="*/ 41537 h 2624680"/>
                  <a:gd name="connsiteX0" fmla="*/ 622608 w 2828668"/>
                  <a:gd name="connsiteY0" fmla="*/ 41537 h 2624680"/>
                  <a:gd name="connsiteX1" fmla="*/ 1611404 w 2828668"/>
                  <a:gd name="connsiteY1" fmla="*/ 309060 h 2624680"/>
                  <a:gd name="connsiteX2" fmla="*/ 2550488 w 2828668"/>
                  <a:gd name="connsiteY2" fmla="*/ 392078 h 2624680"/>
                  <a:gd name="connsiteX3" fmla="*/ 2824318 w 2828668"/>
                  <a:gd name="connsiteY3" fmla="*/ 1212521 h 2624680"/>
                  <a:gd name="connsiteX4" fmla="*/ 1412159 w 2828668"/>
                  <a:gd name="connsiteY4" fmla="*/ 2624680 h 2624680"/>
                  <a:gd name="connsiteX5" fmla="*/ 0 w 2828668"/>
                  <a:gd name="connsiteY5" fmla="*/ 1212521 h 2624680"/>
                  <a:gd name="connsiteX6" fmla="*/ 622608 w 2828668"/>
                  <a:gd name="connsiteY6" fmla="*/ 41537 h 2624680"/>
                  <a:gd name="connsiteX0" fmla="*/ 622608 w 2828668"/>
                  <a:gd name="connsiteY0" fmla="*/ 40000 h 2623143"/>
                  <a:gd name="connsiteX1" fmla="*/ 1611404 w 2828668"/>
                  <a:gd name="connsiteY1" fmla="*/ 307523 h 2623143"/>
                  <a:gd name="connsiteX2" fmla="*/ 2550488 w 2828668"/>
                  <a:gd name="connsiteY2" fmla="*/ 390541 h 2623143"/>
                  <a:gd name="connsiteX3" fmla="*/ 2824318 w 2828668"/>
                  <a:gd name="connsiteY3" fmla="*/ 1210984 h 2623143"/>
                  <a:gd name="connsiteX4" fmla="*/ 1412159 w 2828668"/>
                  <a:gd name="connsiteY4" fmla="*/ 2623143 h 2623143"/>
                  <a:gd name="connsiteX5" fmla="*/ 0 w 2828668"/>
                  <a:gd name="connsiteY5" fmla="*/ 1210984 h 2623143"/>
                  <a:gd name="connsiteX6" fmla="*/ 622608 w 2828668"/>
                  <a:gd name="connsiteY6" fmla="*/ 40000 h 2623143"/>
                  <a:gd name="connsiteX0" fmla="*/ 700429 w 2828668"/>
                  <a:gd name="connsiteY0" fmla="*/ 40684 h 2614100"/>
                  <a:gd name="connsiteX1" fmla="*/ 1611404 w 2828668"/>
                  <a:gd name="connsiteY1" fmla="*/ 298480 h 2614100"/>
                  <a:gd name="connsiteX2" fmla="*/ 2550488 w 2828668"/>
                  <a:gd name="connsiteY2" fmla="*/ 381498 h 2614100"/>
                  <a:gd name="connsiteX3" fmla="*/ 2824318 w 2828668"/>
                  <a:gd name="connsiteY3" fmla="*/ 1201941 h 2614100"/>
                  <a:gd name="connsiteX4" fmla="*/ 1412159 w 2828668"/>
                  <a:gd name="connsiteY4" fmla="*/ 2614100 h 2614100"/>
                  <a:gd name="connsiteX5" fmla="*/ 0 w 2828668"/>
                  <a:gd name="connsiteY5" fmla="*/ 1201941 h 2614100"/>
                  <a:gd name="connsiteX6" fmla="*/ 700429 w 2828668"/>
                  <a:gd name="connsiteY6" fmla="*/ 40684 h 2614100"/>
                  <a:gd name="connsiteX0" fmla="*/ 700429 w 2828668"/>
                  <a:gd name="connsiteY0" fmla="*/ 40684 h 2614100"/>
                  <a:gd name="connsiteX1" fmla="*/ 1611404 w 2828668"/>
                  <a:gd name="connsiteY1" fmla="*/ 298480 h 2614100"/>
                  <a:gd name="connsiteX2" fmla="*/ 2550488 w 2828668"/>
                  <a:gd name="connsiteY2" fmla="*/ 381498 h 2614100"/>
                  <a:gd name="connsiteX3" fmla="*/ 2824318 w 2828668"/>
                  <a:gd name="connsiteY3" fmla="*/ 1201941 h 2614100"/>
                  <a:gd name="connsiteX4" fmla="*/ 1412159 w 2828668"/>
                  <a:gd name="connsiteY4" fmla="*/ 2614100 h 2614100"/>
                  <a:gd name="connsiteX5" fmla="*/ 0 w 2828668"/>
                  <a:gd name="connsiteY5" fmla="*/ 1201941 h 2614100"/>
                  <a:gd name="connsiteX6" fmla="*/ 700429 w 2828668"/>
                  <a:gd name="connsiteY6" fmla="*/ 40684 h 2614100"/>
                  <a:gd name="connsiteX0" fmla="*/ 700429 w 2828668"/>
                  <a:gd name="connsiteY0" fmla="*/ 58876 h 2632292"/>
                  <a:gd name="connsiteX1" fmla="*/ 1611404 w 2828668"/>
                  <a:gd name="connsiteY1" fmla="*/ 316672 h 2632292"/>
                  <a:gd name="connsiteX2" fmla="*/ 2550488 w 2828668"/>
                  <a:gd name="connsiteY2" fmla="*/ 399690 h 2632292"/>
                  <a:gd name="connsiteX3" fmla="*/ 2824318 w 2828668"/>
                  <a:gd name="connsiteY3" fmla="*/ 1220133 h 2632292"/>
                  <a:gd name="connsiteX4" fmla="*/ 1412159 w 2828668"/>
                  <a:gd name="connsiteY4" fmla="*/ 2632292 h 2632292"/>
                  <a:gd name="connsiteX5" fmla="*/ 0 w 2828668"/>
                  <a:gd name="connsiteY5" fmla="*/ 1220133 h 2632292"/>
                  <a:gd name="connsiteX6" fmla="*/ 700429 w 2828668"/>
                  <a:gd name="connsiteY6" fmla="*/ 58876 h 2632292"/>
                  <a:gd name="connsiteX0" fmla="*/ 700429 w 2828668"/>
                  <a:gd name="connsiteY0" fmla="*/ 62842 h 2636258"/>
                  <a:gd name="connsiteX1" fmla="*/ 1611404 w 2828668"/>
                  <a:gd name="connsiteY1" fmla="*/ 320638 h 2636258"/>
                  <a:gd name="connsiteX2" fmla="*/ 2550488 w 2828668"/>
                  <a:gd name="connsiteY2" fmla="*/ 403656 h 2636258"/>
                  <a:gd name="connsiteX3" fmla="*/ 2824318 w 2828668"/>
                  <a:gd name="connsiteY3" fmla="*/ 1224099 h 2636258"/>
                  <a:gd name="connsiteX4" fmla="*/ 1412159 w 2828668"/>
                  <a:gd name="connsiteY4" fmla="*/ 2636258 h 2636258"/>
                  <a:gd name="connsiteX5" fmla="*/ 0 w 2828668"/>
                  <a:gd name="connsiteY5" fmla="*/ 1224099 h 2636258"/>
                  <a:gd name="connsiteX6" fmla="*/ 700429 w 2828668"/>
                  <a:gd name="connsiteY6" fmla="*/ 62842 h 2636258"/>
                  <a:gd name="connsiteX0" fmla="*/ 700429 w 2828668"/>
                  <a:gd name="connsiteY0" fmla="*/ 69115 h 2642531"/>
                  <a:gd name="connsiteX1" fmla="*/ 1591949 w 2828668"/>
                  <a:gd name="connsiteY1" fmla="*/ 278273 h 2642531"/>
                  <a:gd name="connsiteX2" fmla="*/ 2550488 w 2828668"/>
                  <a:gd name="connsiteY2" fmla="*/ 409929 h 2642531"/>
                  <a:gd name="connsiteX3" fmla="*/ 2824318 w 2828668"/>
                  <a:gd name="connsiteY3" fmla="*/ 1230372 h 2642531"/>
                  <a:gd name="connsiteX4" fmla="*/ 1412159 w 2828668"/>
                  <a:gd name="connsiteY4" fmla="*/ 2642531 h 2642531"/>
                  <a:gd name="connsiteX5" fmla="*/ 0 w 2828668"/>
                  <a:gd name="connsiteY5" fmla="*/ 1230372 h 2642531"/>
                  <a:gd name="connsiteX6" fmla="*/ 700429 w 2828668"/>
                  <a:gd name="connsiteY6" fmla="*/ 69115 h 2642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28668" h="2642531">
                    <a:moveTo>
                      <a:pt x="700429" y="69115"/>
                    </a:moveTo>
                    <a:cubicBezTo>
                      <a:pt x="1280281" y="-139827"/>
                      <a:pt x="1186329" y="182560"/>
                      <a:pt x="1591949" y="278273"/>
                    </a:cubicBezTo>
                    <a:cubicBezTo>
                      <a:pt x="1997569" y="373986"/>
                      <a:pt x="2085689" y="113438"/>
                      <a:pt x="2550488" y="409929"/>
                    </a:cubicBezTo>
                    <a:cubicBezTo>
                      <a:pt x="2752640" y="570233"/>
                      <a:pt x="2851209" y="775394"/>
                      <a:pt x="2824318" y="1230372"/>
                    </a:cubicBezTo>
                    <a:cubicBezTo>
                      <a:pt x="2775199" y="2061427"/>
                      <a:pt x="2192073" y="2642531"/>
                      <a:pt x="1412159" y="2642531"/>
                    </a:cubicBezTo>
                    <a:cubicBezTo>
                      <a:pt x="632245" y="2642531"/>
                      <a:pt x="0" y="2010286"/>
                      <a:pt x="0" y="1230372"/>
                    </a:cubicBezTo>
                    <a:cubicBezTo>
                      <a:pt x="0" y="742926"/>
                      <a:pt x="217788" y="303435"/>
                      <a:pt x="700429" y="69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자유형: 도형 92">
                <a:extLst>
                  <a:ext uri="{FF2B5EF4-FFF2-40B4-BE49-F238E27FC236}">
                    <a16:creationId xmlns:a16="http://schemas.microsoft.com/office/drawing/2014/main" id="{9F3E687C-EF97-4AF8-B04F-3EB43BDB88C6}"/>
                  </a:ext>
                </a:extLst>
              </p:cNvPr>
              <p:cNvSpPr/>
              <p:nvPr/>
            </p:nvSpPr>
            <p:spPr>
              <a:xfrm rot="15300000" flipH="1">
                <a:off x="4697268" y="953004"/>
                <a:ext cx="2262873" cy="2437350"/>
              </a:xfrm>
              <a:custGeom>
                <a:avLst/>
                <a:gdLst>
                  <a:gd name="connsiteX0" fmla="*/ 18398 w 2152544"/>
                  <a:gd name="connsiteY0" fmla="*/ 2085292 h 2318514"/>
                  <a:gd name="connsiteX1" fmla="*/ 346522 w 2152544"/>
                  <a:gd name="connsiteY1" fmla="*/ 2116479 h 2318514"/>
                  <a:gd name="connsiteX2" fmla="*/ 746650 w 2152544"/>
                  <a:gd name="connsiteY2" fmla="*/ 695365 h 2318514"/>
                  <a:gd name="connsiteX3" fmla="*/ 2106464 w 2152544"/>
                  <a:gd name="connsiteY3" fmla="*/ 160079 h 2318514"/>
                  <a:gd name="connsiteX4" fmla="*/ 2152544 w 2152544"/>
                  <a:gd name="connsiteY4" fmla="*/ 155773 h 2318514"/>
                  <a:gd name="connsiteX5" fmla="*/ 2110805 w 2152544"/>
                  <a:gd name="connsiteY5" fmla="*/ 0 h 2318514"/>
                  <a:gd name="connsiteX6" fmla="*/ 2000422 w 2152544"/>
                  <a:gd name="connsiteY6" fmla="*/ 2084 h 2318514"/>
                  <a:gd name="connsiteX7" fmla="*/ 557372 w 2152544"/>
                  <a:gd name="connsiteY7" fmla="*/ 530750 h 2318514"/>
                  <a:gd name="connsiteX8" fmla="*/ 18398 w 2152544"/>
                  <a:gd name="connsiteY8" fmla="*/ 2085292 h 231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544" h="2318514">
                    <a:moveTo>
                      <a:pt x="18398" y="2085292"/>
                    </a:moveTo>
                    <a:cubicBezTo>
                      <a:pt x="132841" y="2454215"/>
                      <a:pt x="372442" y="2323705"/>
                      <a:pt x="346522" y="2116479"/>
                    </a:cubicBezTo>
                    <a:cubicBezTo>
                      <a:pt x="242056" y="1512450"/>
                      <a:pt x="474156" y="950854"/>
                      <a:pt x="746650" y="695365"/>
                    </a:cubicBezTo>
                    <a:cubicBezTo>
                      <a:pt x="985082" y="471813"/>
                      <a:pt x="1665240" y="214502"/>
                      <a:pt x="2106464" y="160079"/>
                    </a:cubicBezTo>
                    <a:lnTo>
                      <a:pt x="2152544" y="155773"/>
                    </a:lnTo>
                    <a:lnTo>
                      <a:pt x="2110805" y="0"/>
                    </a:lnTo>
                    <a:lnTo>
                      <a:pt x="2000422" y="2084"/>
                    </a:lnTo>
                    <a:cubicBezTo>
                      <a:pt x="1446152" y="35321"/>
                      <a:pt x="880854" y="226300"/>
                      <a:pt x="557372" y="530750"/>
                    </a:cubicBezTo>
                    <a:cubicBezTo>
                      <a:pt x="187679" y="878694"/>
                      <a:pt x="-73108" y="1571513"/>
                      <a:pt x="18398" y="20852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자유형: 도형 93">
                <a:extLst>
                  <a:ext uri="{FF2B5EF4-FFF2-40B4-BE49-F238E27FC236}">
                    <a16:creationId xmlns:a16="http://schemas.microsoft.com/office/drawing/2014/main" id="{28B3D5F9-B908-4D14-81E5-92EC9FFF9D68}"/>
                  </a:ext>
                </a:extLst>
              </p:cNvPr>
              <p:cNvSpPr/>
              <p:nvPr/>
            </p:nvSpPr>
            <p:spPr>
              <a:xfrm rot="20281495">
                <a:off x="5538768" y="3059101"/>
                <a:ext cx="2613462" cy="2642532"/>
              </a:xfrm>
              <a:custGeom>
                <a:avLst/>
                <a:gdLst>
                  <a:gd name="connsiteX0" fmla="*/ 2177283 w 2613462"/>
                  <a:gd name="connsiteY0" fmla="*/ 323073 h 2642532"/>
                  <a:gd name="connsiteX1" fmla="*/ 2335282 w 2613462"/>
                  <a:gd name="connsiteY1" fmla="*/ 409930 h 2642532"/>
                  <a:gd name="connsiteX2" fmla="*/ 2609112 w 2613462"/>
                  <a:gd name="connsiteY2" fmla="*/ 1230373 h 2642532"/>
                  <a:gd name="connsiteX3" fmla="*/ 1196953 w 2613462"/>
                  <a:gd name="connsiteY3" fmla="*/ 2642532 h 2642532"/>
                  <a:gd name="connsiteX4" fmla="*/ 25969 w 2613462"/>
                  <a:gd name="connsiteY4" fmla="*/ 2019925 h 2642532"/>
                  <a:gd name="connsiteX5" fmla="*/ 0 w 2613462"/>
                  <a:gd name="connsiteY5" fmla="*/ 1977178 h 2642532"/>
                  <a:gd name="connsiteX6" fmla="*/ 52970 w 2613462"/>
                  <a:gd name="connsiteY6" fmla="*/ 1957707 h 2642532"/>
                  <a:gd name="connsiteX7" fmla="*/ 878304 w 2613462"/>
                  <a:gd name="connsiteY7" fmla="*/ 1131700 h 2642532"/>
                  <a:gd name="connsiteX8" fmla="*/ 934359 w 2613462"/>
                  <a:gd name="connsiteY8" fmla="*/ 219950 h 2642532"/>
                  <a:gd name="connsiteX9" fmla="*/ 757798 w 2613462"/>
                  <a:gd name="connsiteY9" fmla="*/ 18822 h 2642532"/>
                  <a:gd name="connsiteX10" fmla="*/ 738979 w 2613462"/>
                  <a:gd name="connsiteY10" fmla="*/ 4034 h 2642532"/>
                  <a:gd name="connsiteX11" fmla="*/ 748059 w 2613462"/>
                  <a:gd name="connsiteY11" fmla="*/ 2628 h 2642532"/>
                  <a:gd name="connsiteX12" fmla="*/ 1376743 w 2613462"/>
                  <a:gd name="connsiteY12" fmla="*/ 278274 h 2642532"/>
                  <a:gd name="connsiteX13" fmla="*/ 2177283 w 2613462"/>
                  <a:gd name="connsiteY13" fmla="*/ 323073 h 264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13462" h="2642532">
                    <a:moveTo>
                      <a:pt x="2177283" y="323073"/>
                    </a:moveTo>
                    <a:cubicBezTo>
                      <a:pt x="2224968" y="344511"/>
                      <a:pt x="2277182" y="372869"/>
                      <a:pt x="2335282" y="409930"/>
                    </a:cubicBezTo>
                    <a:cubicBezTo>
                      <a:pt x="2537434" y="570234"/>
                      <a:pt x="2636003" y="775395"/>
                      <a:pt x="2609112" y="1230373"/>
                    </a:cubicBezTo>
                    <a:cubicBezTo>
                      <a:pt x="2559993" y="2061428"/>
                      <a:pt x="1976867" y="2642532"/>
                      <a:pt x="1196953" y="2642532"/>
                    </a:cubicBezTo>
                    <a:cubicBezTo>
                      <a:pt x="709507" y="2642532"/>
                      <a:pt x="279744" y="2395561"/>
                      <a:pt x="25969" y="2019925"/>
                    </a:cubicBezTo>
                    <a:lnTo>
                      <a:pt x="0" y="1977178"/>
                    </a:lnTo>
                    <a:lnTo>
                      <a:pt x="52970" y="1957707"/>
                    </a:lnTo>
                    <a:cubicBezTo>
                      <a:pt x="395707" y="1812253"/>
                      <a:pt x="690033" y="1528956"/>
                      <a:pt x="878304" y="1131700"/>
                    </a:cubicBezTo>
                    <a:cubicBezTo>
                      <a:pt x="1084449" y="696728"/>
                      <a:pt x="1068992" y="456841"/>
                      <a:pt x="934359" y="219950"/>
                    </a:cubicBezTo>
                    <a:cubicBezTo>
                      <a:pt x="870975" y="131062"/>
                      <a:pt x="812823" y="66588"/>
                      <a:pt x="757798" y="18822"/>
                    </a:cubicBezTo>
                    <a:lnTo>
                      <a:pt x="738979" y="4034"/>
                    </a:lnTo>
                    <a:lnTo>
                      <a:pt x="748059" y="2628"/>
                    </a:lnTo>
                    <a:cubicBezTo>
                      <a:pt x="1047406" y="-26900"/>
                      <a:pt x="1047177" y="200507"/>
                      <a:pt x="1376743" y="278274"/>
                    </a:cubicBezTo>
                    <a:cubicBezTo>
                      <a:pt x="1731660" y="362023"/>
                      <a:pt x="1843492" y="173009"/>
                      <a:pt x="2177283" y="3230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자유형: 도형 94">
                <a:extLst>
                  <a:ext uri="{FF2B5EF4-FFF2-40B4-BE49-F238E27FC236}">
                    <a16:creationId xmlns:a16="http://schemas.microsoft.com/office/drawing/2014/main" id="{E9BE5CA0-AFAF-437C-AD1F-EAB2C0E8C820}"/>
                  </a:ext>
                </a:extLst>
              </p:cNvPr>
              <p:cNvSpPr/>
              <p:nvPr/>
            </p:nvSpPr>
            <p:spPr>
              <a:xfrm rot="12600000" flipH="1">
                <a:off x="5404406" y="1307417"/>
                <a:ext cx="1728031" cy="1861269"/>
              </a:xfrm>
              <a:custGeom>
                <a:avLst/>
                <a:gdLst>
                  <a:gd name="connsiteX0" fmla="*/ 18398 w 2152544"/>
                  <a:gd name="connsiteY0" fmla="*/ 2085292 h 2318514"/>
                  <a:gd name="connsiteX1" fmla="*/ 346522 w 2152544"/>
                  <a:gd name="connsiteY1" fmla="*/ 2116479 h 2318514"/>
                  <a:gd name="connsiteX2" fmla="*/ 746650 w 2152544"/>
                  <a:gd name="connsiteY2" fmla="*/ 695365 h 2318514"/>
                  <a:gd name="connsiteX3" fmla="*/ 2106464 w 2152544"/>
                  <a:gd name="connsiteY3" fmla="*/ 160079 h 2318514"/>
                  <a:gd name="connsiteX4" fmla="*/ 2152544 w 2152544"/>
                  <a:gd name="connsiteY4" fmla="*/ 155773 h 2318514"/>
                  <a:gd name="connsiteX5" fmla="*/ 2110805 w 2152544"/>
                  <a:gd name="connsiteY5" fmla="*/ 0 h 2318514"/>
                  <a:gd name="connsiteX6" fmla="*/ 2000422 w 2152544"/>
                  <a:gd name="connsiteY6" fmla="*/ 2084 h 2318514"/>
                  <a:gd name="connsiteX7" fmla="*/ 557372 w 2152544"/>
                  <a:gd name="connsiteY7" fmla="*/ 530750 h 2318514"/>
                  <a:gd name="connsiteX8" fmla="*/ 18398 w 2152544"/>
                  <a:gd name="connsiteY8" fmla="*/ 2085292 h 2318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52544" h="2318514">
                    <a:moveTo>
                      <a:pt x="18398" y="2085292"/>
                    </a:moveTo>
                    <a:cubicBezTo>
                      <a:pt x="132841" y="2454215"/>
                      <a:pt x="372442" y="2323705"/>
                      <a:pt x="346522" y="2116479"/>
                    </a:cubicBezTo>
                    <a:cubicBezTo>
                      <a:pt x="242056" y="1512450"/>
                      <a:pt x="474156" y="950854"/>
                      <a:pt x="746650" y="695365"/>
                    </a:cubicBezTo>
                    <a:cubicBezTo>
                      <a:pt x="985082" y="471813"/>
                      <a:pt x="1665240" y="214502"/>
                      <a:pt x="2106464" y="160079"/>
                    </a:cubicBezTo>
                    <a:lnTo>
                      <a:pt x="2152544" y="155773"/>
                    </a:lnTo>
                    <a:lnTo>
                      <a:pt x="2110805" y="0"/>
                    </a:lnTo>
                    <a:lnTo>
                      <a:pt x="2000422" y="2084"/>
                    </a:lnTo>
                    <a:cubicBezTo>
                      <a:pt x="1446152" y="35321"/>
                      <a:pt x="880854" y="226300"/>
                      <a:pt x="557372" y="530750"/>
                    </a:cubicBezTo>
                    <a:cubicBezTo>
                      <a:pt x="187679" y="878694"/>
                      <a:pt x="-73108" y="1571513"/>
                      <a:pt x="18398" y="208529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ardrop 3">
                <a:extLst>
                  <a:ext uri="{FF2B5EF4-FFF2-40B4-BE49-F238E27FC236}">
                    <a16:creationId xmlns:a16="http://schemas.microsoft.com/office/drawing/2014/main" id="{46A89409-5DF6-418A-B395-4A56609505EC}"/>
                  </a:ext>
                </a:extLst>
              </p:cNvPr>
              <p:cNvSpPr/>
              <p:nvPr/>
            </p:nvSpPr>
            <p:spPr>
              <a:xfrm rot="20810195" flipH="1">
                <a:off x="3922253" y="428041"/>
                <a:ext cx="1852466" cy="1002062"/>
              </a:xfrm>
              <a:custGeom>
                <a:avLst/>
                <a:gdLst/>
                <a:ahLst/>
                <a:cxnLst/>
                <a:rect l="l" t="t" r="r" b="b"/>
                <a:pathLst>
                  <a:path w="1490464" h="1490465">
                    <a:moveTo>
                      <a:pt x="745232" y="0"/>
                    </a:moveTo>
                    <a:lnTo>
                      <a:pt x="1490464" y="0"/>
                    </a:lnTo>
                    <a:lnTo>
                      <a:pt x="1490464" y="745232"/>
                    </a:lnTo>
                    <a:lnTo>
                      <a:pt x="1490464" y="745233"/>
                    </a:lnTo>
                    <a:lnTo>
                      <a:pt x="1490464" y="745233"/>
                    </a:lnTo>
                    <a:cubicBezTo>
                      <a:pt x="1490464" y="1156813"/>
                      <a:pt x="1156812" y="1490465"/>
                      <a:pt x="745232" y="1490465"/>
                    </a:cubicBezTo>
                    <a:lnTo>
                      <a:pt x="0" y="1490465"/>
                    </a:lnTo>
                    <a:lnTo>
                      <a:pt x="0" y="745233"/>
                    </a:lnTo>
                    <a:lnTo>
                      <a:pt x="0" y="745233"/>
                    </a:lnTo>
                    <a:cubicBezTo>
                      <a:pt x="0" y="333652"/>
                      <a:pt x="333652" y="0"/>
                      <a:pt x="7452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0DD325-01B4-4CB3-B87F-E73CEF1EFBD9}"/>
              </a:ext>
            </a:extLst>
          </p:cNvPr>
          <p:cNvGrpSpPr/>
          <p:nvPr/>
        </p:nvGrpSpPr>
        <p:grpSpPr>
          <a:xfrm>
            <a:off x="4964173" y="1691910"/>
            <a:ext cx="2352778" cy="4564204"/>
            <a:chOff x="5354355" y="2352060"/>
            <a:chExt cx="1868581" cy="362490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95249-03CA-4E39-A925-71E7D82C8722}"/>
                </a:ext>
              </a:extLst>
            </p:cNvPr>
            <p:cNvSpPr/>
            <p:nvPr/>
          </p:nvSpPr>
          <p:spPr>
            <a:xfrm>
              <a:off x="5354355" y="2352060"/>
              <a:ext cx="1868581" cy="3624903"/>
            </a:xfrm>
            <a:custGeom>
              <a:avLst/>
              <a:gdLst>
                <a:gd name="connsiteX0" fmla="*/ 430125 w 1868581"/>
                <a:gd name="connsiteY0" fmla="*/ 1118822 h 3624903"/>
                <a:gd name="connsiteX1" fmla="*/ 225384 w 1868581"/>
                <a:gd name="connsiteY1" fmla="*/ 1280440 h 3624903"/>
                <a:gd name="connsiteX2" fmla="*/ 548760 w 1868581"/>
                <a:gd name="connsiteY2" fmla="*/ 1428850 h 3624903"/>
                <a:gd name="connsiteX3" fmla="*/ 456591 w 1868581"/>
                <a:gd name="connsiteY3" fmla="*/ 1128907 h 3624903"/>
                <a:gd name="connsiteX4" fmla="*/ 430125 w 1868581"/>
                <a:gd name="connsiteY4" fmla="*/ 1118822 h 3624903"/>
                <a:gd name="connsiteX5" fmla="*/ 1586325 w 1868581"/>
                <a:gd name="connsiteY5" fmla="*/ 890191 h 3624903"/>
                <a:gd name="connsiteX6" fmla="*/ 1603946 w 1868581"/>
                <a:gd name="connsiteY6" fmla="*/ 890191 h 3624903"/>
                <a:gd name="connsiteX7" fmla="*/ 1621801 w 1868581"/>
                <a:gd name="connsiteY7" fmla="*/ 908046 h 3624903"/>
                <a:gd name="connsiteX8" fmla="*/ 1621801 w 1868581"/>
                <a:gd name="connsiteY8" fmla="*/ 933490 h 3624903"/>
                <a:gd name="connsiteX9" fmla="*/ 1647679 w 1868581"/>
                <a:gd name="connsiteY9" fmla="*/ 936098 h 3624903"/>
                <a:gd name="connsiteX10" fmla="*/ 1855850 w 1868581"/>
                <a:gd name="connsiteY10" fmla="*/ 1191516 h 3624903"/>
                <a:gd name="connsiteX11" fmla="*/ 1854000 w 1868581"/>
                <a:gd name="connsiteY11" fmla="*/ 1209876 h 3624903"/>
                <a:gd name="connsiteX12" fmla="*/ 1336272 w 1868581"/>
                <a:gd name="connsiteY12" fmla="*/ 1209876 h 3624903"/>
                <a:gd name="connsiteX13" fmla="*/ 1334421 w 1868581"/>
                <a:gd name="connsiteY13" fmla="*/ 1191516 h 3624903"/>
                <a:gd name="connsiteX14" fmla="*/ 1542593 w 1868581"/>
                <a:gd name="connsiteY14" fmla="*/ 936098 h 3624903"/>
                <a:gd name="connsiteX15" fmla="*/ 1568470 w 1868581"/>
                <a:gd name="connsiteY15" fmla="*/ 933490 h 3624903"/>
                <a:gd name="connsiteX16" fmla="*/ 1568470 w 1868581"/>
                <a:gd name="connsiteY16" fmla="*/ 908046 h 3624903"/>
                <a:gd name="connsiteX17" fmla="*/ 1586325 w 1868581"/>
                <a:gd name="connsiteY17" fmla="*/ 890191 h 3624903"/>
                <a:gd name="connsiteX18" fmla="*/ 811141 w 1868581"/>
                <a:gd name="connsiteY18" fmla="*/ 527 h 3624903"/>
                <a:gd name="connsiteX19" fmla="*/ 945560 w 1868581"/>
                <a:gd name="connsiteY19" fmla="*/ 43173 h 3624903"/>
                <a:gd name="connsiteX20" fmla="*/ 978368 w 1868581"/>
                <a:gd name="connsiteY20" fmla="*/ 90039 h 3624903"/>
                <a:gd name="connsiteX21" fmla="*/ 959621 w 1868581"/>
                <a:gd name="connsiteY21" fmla="*/ 522771 h 3624903"/>
                <a:gd name="connsiteX22" fmla="*/ 929938 w 1868581"/>
                <a:gd name="connsiteY22" fmla="*/ 629001 h 3624903"/>
                <a:gd name="connsiteX23" fmla="*/ 915879 w 1868581"/>
                <a:gd name="connsiteY23" fmla="*/ 649309 h 3624903"/>
                <a:gd name="connsiteX24" fmla="*/ 858077 w 1868581"/>
                <a:gd name="connsiteY24" fmla="*/ 725857 h 3624903"/>
                <a:gd name="connsiteX25" fmla="*/ 856515 w 1868581"/>
                <a:gd name="connsiteY25" fmla="*/ 725857 h 3624903"/>
                <a:gd name="connsiteX26" fmla="*/ 961182 w 1868581"/>
                <a:gd name="connsiteY26" fmla="*/ 858644 h 3624903"/>
                <a:gd name="connsiteX27" fmla="*/ 1054915 w 1868581"/>
                <a:gd name="connsiteY27" fmla="*/ 1202329 h 3624903"/>
                <a:gd name="connsiteX28" fmla="*/ 1281435 w 1868581"/>
                <a:gd name="connsiteY28" fmla="*/ 1364799 h 3624903"/>
                <a:gd name="connsiteX29" fmla="*/ 1447029 w 1868581"/>
                <a:gd name="connsiteY29" fmla="*/ 1311684 h 3624903"/>
                <a:gd name="connsiteX30" fmla="*/ 1322053 w 1868581"/>
                <a:gd name="connsiteY30" fmla="*/ 1236698 h 3624903"/>
                <a:gd name="connsiteX31" fmla="*/ 1820396 w 1868581"/>
                <a:gd name="connsiteY31" fmla="*/ 1230449 h 3624903"/>
                <a:gd name="connsiteX32" fmla="*/ 1829769 w 1868581"/>
                <a:gd name="connsiteY32" fmla="*/ 1280440 h 3624903"/>
                <a:gd name="connsiteX33" fmla="*/ 1737600 w 1868581"/>
                <a:gd name="connsiteY33" fmla="*/ 1313247 h 3624903"/>
                <a:gd name="connsiteX34" fmla="*/ 1656365 w 1868581"/>
                <a:gd name="connsiteY34" fmla="*/ 1336679 h 3624903"/>
                <a:gd name="connsiteX35" fmla="*/ 1133025 w 1868581"/>
                <a:gd name="connsiteY35" fmla="*/ 1522582 h 3624903"/>
                <a:gd name="connsiteX36" fmla="*/ 1040856 w 1868581"/>
                <a:gd name="connsiteY36" fmla="*/ 1678803 h 3624903"/>
                <a:gd name="connsiteX37" fmla="*/ 1092408 w 1868581"/>
                <a:gd name="connsiteY37" fmla="*/ 2541140 h 3624903"/>
                <a:gd name="connsiteX38" fmla="*/ 1026795 w 1868581"/>
                <a:gd name="connsiteY38" fmla="*/ 2613002 h 3624903"/>
                <a:gd name="connsiteX39" fmla="*/ 1008049 w 1868581"/>
                <a:gd name="connsiteY39" fmla="*/ 2675490 h 3624903"/>
                <a:gd name="connsiteX40" fmla="*/ 986178 w 1868581"/>
                <a:gd name="connsiteY40" fmla="*/ 3028548 h 3624903"/>
                <a:gd name="connsiteX41" fmla="*/ 1111154 w 1868581"/>
                <a:gd name="connsiteY41" fmla="*/ 3467527 h 3624903"/>
                <a:gd name="connsiteX42" fmla="*/ 1154896 w 1868581"/>
                <a:gd name="connsiteY42" fmla="*/ 3540952 h 3624903"/>
                <a:gd name="connsiteX43" fmla="*/ 1073661 w 1868581"/>
                <a:gd name="connsiteY43" fmla="*/ 3561260 h 3624903"/>
                <a:gd name="connsiteX44" fmla="*/ 875262 w 1868581"/>
                <a:gd name="connsiteY44" fmla="*/ 3484713 h 3624903"/>
                <a:gd name="connsiteX45" fmla="*/ 790903 w 1868581"/>
                <a:gd name="connsiteY45" fmla="*/ 3422224 h 3624903"/>
                <a:gd name="connsiteX46" fmla="*/ 790903 w 1868581"/>
                <a:gd name="connsiteY46" fmla="*/ 3365985 h 3624903"/>
                <a:gd name="connsiteX47" fmla="*/ 786215 w 1868581"/>
                <a:gd name="connsiteY47" fmla="*/ 3161335 h 3624903"/>
                <a:gd name="connsiteX48" fmla="*/ 776842 w 1868581"/>
                <a:gd name="connsiteY48" fmla="*/ 3036359 h 3624903"/>
                <a:gd name="connsiteX49" fmla="*/ 773718 w 1868581"/>
                <a:gd name="connsiteY49" fmla="*/ 2637997 h 3624903"/>
                <a:gd name="connsiteX50" fmla="*/ 775281 w 1868581"/>
                <a:gd name="connsiteY50" fmla="*/ 2641122 h 3624903"/>
                <a:gd name="connsiteX51" fmla="*/ 772156 w 1868581"/>
                <a:gd name="connsiteY51" fmla="*/ 2630185 h 3624903"/>
                <a:gd name="connsiteX52" fmla="*/ 690922 w 1868581"/>
                <a:gd name="connsiteY52" fmla="*/ 2630185 h 3624903"/>
                <a:gd name="connsiteX53" fmla="*/ 656553 w 1868581"/>
                <a:gd name="connsiteY53" fmla="*/ 2980119 h 3624903"/>
                <a:gd name="connsiteX54" fmla="*/ 661239 w 1868581"/>
                <a:gd name="connsiteY54" fmla="*/ 3151962 h 3624903"/>
                <a:gd name="connsiteX55" fmla="*/ 651866 w 1868581"/>
                <a:gd name="connsiteY55" fmla="*/ 3426910 h 3624903"/>
                <a:gd name="connsiteX56" fmla="*/ 694046 w 1868581"/>
                <a:gd name="connsiteY56" fmla="*/ 3590943 h 3624903"/>
                <a:gd name="connsiteX57" fmla="*/ 536262 w 1868581"/>
                <a:gd name="connsiteY57" fmla="*/ 3597191 h 3624903"/>
                <a:gd name="connsiteX58" fmla="*/ 475337 w 1868581"/>
                <a:gd name="connsiteY58" fmla="*/ 3434722 h 3624903"/>
                <a:gd name="connsiteX59" fmla="*/ 458152 w 1868581"/>
                <a:gd name="connsiteY59" fmla="*/ 3142589 h 3624903"/>
                <a:gd name="connsiteX60" fmla="*/ 451903 w 1868581"/>
                <a:gd name="connsiteY60" fmla="*/ 3048856 h 3624903"/>
                <a:gd name="connsiteX61" fmla="*/ 445655 w 1868581"/>
                <a:gd name="connsiteY61" fmla="*/ 2628624 h 3624903"/>
                <a:gd name="connsiteX62" fmla="*/ 403476 w 1868581"/>
                <a:gd name="connsiteY62" fmla="*/ 2628624 h 3624903"/>
                <a:gd name="connsiteX63" fmla="*/ 406600 w 1868581"/>
                <a:gd name="connsiteY63" fmla="*/ 2583319 h 3624903"/>
                <a:gd name="connsiteX64" fmla="*/ 459715 w 1868581"/>
                <a:gd name="connsiteY64" fmla="*/ 1899073 h 3624903"/>
                <a:gd name="connsiteX65" fmla="*/ 505018 w 1868581"/>
                <a:gd name="connsiteY65" fmla="*/ 1697549 h 3624903"/>
                <a:gd name="connsiteX66" fmla="*/ 451903 w 1868581"/>
                <a:gd name="connsiteY66" fmla="*/ 1541329 h 3624903"/>
                <a:gd name="connsiteX67" fmla="*/ 44168 w 1868581"/>
                <a:gd name="connsiteY67" fmla="*/ 1361674 h 3624903"/>
                <a:gd name="connsiteX68" fmla="*/ 33232 w 1868581"/>
                <a:gd name="connsiteY68" fmla="*/ 1230449 h 3624903"/>
                <a:gd name="connsiteX69" fmla="*/ 525328 w 1868581"/>
                <a:gd name="connsiteY69" fmla="*/ 807092 h 3624903"/>
                <a:gd name="connsiteX70" fmla="*/ 658115 w 1868581"/>
                <a:gd name="connsiteY70" fmla="*/ 689926 h 3624903"/>
                <a:gd name="connsiteX71" fmla="*/ 609687 w 1868581"/>
                <a:gd name="connsiteY71" fmla="*/ 552452 h 3624903"/>
                <a:gd name="connsiteX72" fmla="*/ 664363 w 1868581"/>
                <a:gd name="connsiteY72" fmla="*/ 290001 h 3624903"/>
                <a:gd name="connsiteX73" fmla="*/ 711230 w 1868581"/>
                <a:gd name="connsiteY73" fmla="*/ 143154 h 3624903"/>
                <a:gd name="connsiteX74" fmla="*/ 811141 w 1868581"/>
                <a:gd name="connsiteY74" fmla="*/ 527 h 36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868581" h="3624903">
                  <a:moveTo>
                    <a:pt x="430125" y="1118822"/>
                  </a:moveTo>
                  <a:cubicBezTo>
                    <a:pt x="365665" y="1112991"/>
                    <a:pt x="284162" y="1223029"/>
                    <a:pt x="225384" y="1280440"/>
                  </a:cubicBezTo>
                  <a:cubicBezTo>
                    <a:pt x="284748" y="1316371"/>
                    <a:pt x="514392" y="1471029"/>
                    <a:pt x="548760" y="1428850"/>
                  </a:cubicBezTo>
                  <a:cubicBezTo>
                    <a:pt x="597189" y="1369486"/>
                    <a:pt x="505018" y="1164836"/>
                    <a:pt x="456591" y="1128907"/>
                  </a:cubicBezTo>
                  <a:cubicBezTo>
                    <a:pt x="448194" y="1122853"/>
                    <a:pt x="439333" y="1119655"/>
                    <a:pt x="430125" y="1118822"/>
                  </a:cubicBezTo>
                  <a:close/>
                  <a:moveTo>
                    <a:pt x="1586325" y="890191"/>
                  </a:moveTo>
                  <a:lnTo>
                    <a:pt x="1603946" y="890191"/>
                  </a:lnTo>
                  <a:cubicBezTo>
                    <a:pt x="1613807" y="890191"/>
                    <a:pt x="1621801" y="898185"/>
                    <a:pt x="1621801" y="908046"/>
                  </a:cubicBezTo>
                  <a:lnTo>
                    <a:pt x="1621801" y="933490"/>
                  </a:lnTo>
                  <a:lnTo>
                    <a:pt x="1647679" y="936098"/>
                  </a:lnTo>
                  <a:cubicBezTo>
                    <a:pt x="1766482" y="960409"/>
                    <a:pt x="1855850" y="1065525"/>
                    <a:pt x="1855850" y="1191516"/>
                  </a:cubicBezTo>
                  <a:lnTo>
                    <a:pt x="1854000" y="1209876"/>
                  </a:lnTo>
                  <a:lnTo>
                    <a:pt x="1336272" y="1209876"/>
                  </a:lnTo>
                  <a:lnTo>
                    <a:pt x="1334421" y="1191516"/>
                  </a:lnTo>
                  <a:cubicBezTo>
                    <a:pt x="1334421" y="1065525"/>
                    <a:pt x="1423790" y="960409"/>
                    <a:pt x="1542593" y="936098"/>
                  </a:cubicBezTo>
                  <a:lnTo>
                    <a:pt x="1568470" y="933490"/>
                  </a:lnTo>
                  <a:lnTo>
                    <a:pt x="1568470" y="908046"/>
                  </a:lnTo>
                  <a:cubicBezTo>
                    <a:pt x="1568470" y="898185"/>
                    <a:pt x="1576463" y="890191"/>
                    <a:pt x="1586325" y="890191"/>
                  </a:cubicBezTo>
                  <a:close/>
                  <a:moveTo>
                    <a:pt x="811141" y="527"/>
                  </a:moveTo>
                  <a:cubicBezTo>
                    <a:pt x="843480" y="3703"/>
                    <a:pt x="886392" y="20911"/>
                    <a:pt x="945560" y="43173"/>
                  </a:cubicBezTo>
                  <a:cubicBezTo>
                    <a:pt x="968994" y="52546"/>
                    <a:pt x="981492" y="66607"/>
                    <a:pt x="978368" y="90039"/>
                  </a:cubicBezTo>
                  <a:cubicBezTo>
                    <a:pt x="961182" y="236886"/>
                    <a:pt x="1003363" y="352489"/>
                    <a:pt x="959621" y="522771"/>
                  </a:cubicBezTo>
                  <a:cubicBezTo>
                    <a:pt x="954934" y="558701"/>
                    <a:pt x="956497" y="594632"/>
                    <a:pt x="929938" y="629001"/>
                  </a:cubicBezTo>
                  <a:cubicBezTo>
                    <a:pt x="925253" y="635250"/>
                    <a:pt x="920565" y="643060"/>
                    <a:pt x="915879" y="649309"/>
                  </a:cubicBezTo>
                  <a:cubicBezTo>
                    <a:pt x="900257" y="678991"/>
                    <a:pt x="861201" y="703987"/>
                    <a:pt x="858077" y="725857"/>
                  </a:cubicBezTo>
                  <a:cubicBezTo>
                    <a:pt x="858077" y="725857"/>
                    <a:pt x="856515" y="725857"/>
                    <a:pt x="856515" y="725857"/>
                  </a:cubicBezTo>
                  <a:cubicBezTo>
                    <a:pt x="851828" y="778972"/>
                    <a:pt x="859640" y="832087"/>
                    <a:pt x="961182" y="858644"/>
                  </a:cubicBezTo>
                  <a:cubicBezTo>
                    <a:pt x="1120527" y="899261"/>
                    <a:pt x="1062727" y="1066418"/>
                    <a:pt x="1054915" y="1202329"/>
                  </a:cubicBezTo>
                  <a:cubicBezTo>
                    <a:pt x="1040856" y="1421038"/>
                    <a:pt x="1064288" y="1397606"/>
                    <a:pt x="1281435" y="1364799"/>
                  </a:cubicBezTo>
                  <a:cubicBezTo>
                    <a:pt x="1342361" y="1355426"/>
                    <a:pt x="1397039" y="1375735"/>
                    <a:pt x="1447029" y="1311684"/>
                  </a:cubicBezTo>
                  <a:cubicBezTo>
                    <a:pt x="1420471" y="1267942"/>
                    <a:pt x="1359546" y="1321057"/>
                    <a:pt x="1322053" y="1236698"/>
                  </a:cubicBezTo>
                  <a:cubicBezTo>
                    <a:pt x="1440780" y="1236698"/>
                    <a:pt x="1732912" y="1235137"/>
                    <a:pt x="1820396" y="1230449"/>
                  </a:cubicBezTo>
                  <a:cubicBezTo>
                    <a:pt x="1865700" y="1228888"/>
                    <a:pt x="1896945" y="1246071"/>
                    <a:pt x="1829769" y="1280440"/>
                  </a:cubicBezTo>
                  <a:cubicBezTo>
                    <a:pt x="1768844" y="1297625"/>
                    <a:pt x="1793839" y="1269505"/>
                    <a:pt x="1737600" y="1313247"/>
                  </a:cubicBezTo>
                  <a:cubicBezTo>
                    <a:pt x="1715729" y="1336679"/>
                    <a:pt x="1690733" y="1339803"/>
                    <a:pt x="1656365" y="1336679"/>
                  </a:cubicBezTo>
                  <a:cubicBezTo>
                    <a:pt x="1493895" y="1419477"/>
                    <a:pt x="1309555" y="1486651"/>
                    <a:pt x="1133025" y="1522582"/>
                  </a:cubicBezTo>
                  <a:cubicBezTo>
                    <a:pt x="1040856" y="1539766"/>
                    <a:pt x="1028358" y="1583508"/>
                    <a:pt x="1040856" y="1678803"/>
                  </a:cubicBezTo>
                  <a:cubicBezTo>
                    <a:pt x="1075224" y="1949064"/>
                    <a:pt x="1092408" y="2269317"/>
                    <a:pt x="1092408" y="2541140"/>
                  </a:cubicBezTo>
                  <a:cubicBezTo>
                    <a:pt x="1092408" y="2584882"/>
                    <a:pt x="1065851" y="2583319"/>
                    <a:pt x="1026795" y="2613002"/>
                  </a:cubicBezTo>
                  <a:cubicBezTo>
                    <a:pt x="1025234" y="2634873"/>
                    <a:pt x="1009612" y="2655181"/>
                    <a:pt x="1008049" y="2675490"/>
                  </a:cubicBezTo>
                  <a:cubicBezTo>
                    <a:pt x="1003363" y="2794218"/>
                    <a:pt x="998675" y="2911382"/>
                    <a:pt x="986178" y="3028548"/>
                  </a:cubicBezTo>
                  <a:cubicBezTo>
                    <a:pt x="965870" y="3211326"/>
                    <a:pt x="922128" y="3336302"/>
                    <a:pt x="1111154" y="3467527"/>
                  </a:cubicBezTo>
                  <a:cubicBezTo>
                    <a:pt x="1134588" y="3483150"/>
                    <a:pt x="1170518" y="3506583"/>
                    <a:pt x="1154896" y="3540952"/>
                  </a:cubicBezTo>
                  <a:cubicBezTo>
                    <a:pt x="1140837" y="3572196"/>
                    <a:pt x="1101781" y="3558137"/>
                    <a:pt x="1073661" y="3561260"/>
                  </a:cubicBezTo>
                  <a:cubicBezTo>
                    <a:pt x="978368" y="3569072"/>
                    <a:pt x="967431" y="3483150"/>
                    <a:pt x="875262" y="3484713"/>
                  </a:cubicBezTo>
                  <a:cubicBezTo>
                    <a:pt x="850267" y="3459717"/>
                    <a:pt x="792464" y="3486274"/>
                    <a:pt x="790903" y="3422224"/>
                  </a:cubicBezTo>
                  <a:cubicBezTo>
                    <a:pt x="790903" y="3408164"/>
                    <a:pt x="790903" y="3380044"/>
                    <a:pt x="790903" y="3365985"/>
                  </a:cubicBezTo>
                  <a:cubicBezTo>
                    <a:pt x="764345" y="3303497"/>
                    <a:pt x="811211" y="3223823"/>
                    <a:pt x="786215" y="3161335"/>
                  </a:cubicBezTo>
                  <a:cubicBezTo>
                    <a:pt x="747161" y="3122281"/>
                    <a:pt x="792464" y="3076976"/>
                    <a:pt x="776842" y="3036359"/>
                  </a:cubicBezTo>
                  <a:cubicBezTo>
                    <a:pt x="761220" y="2898885"/>
                    <a:pt x="806525" y="2775471"/>
                    <a:pt x="773718" y="2637997"/>
                  </a:cubicBezTo>
                  <a:lnTo>
                    <a:pt x="775281" y="2641122"/>
                  </a:lnTo>
                  <a:cubicBezTo>
                    <a:pt x="773718" y="2637997"/>
                    <a:pt x="773718" y="2633310"/>
                    <a:pt x="772156" y="2630185"/>
                  </a:cubicBezTo>
                  <a:lnTo>
                    <a:pt x="690922" y="2630185"/>
                  </a:lnTo>
                  <a:cubicBezTo>
                    <a:pt x="661239" y="2759849"/>
                    <a:pt x="640931" y="2844208"/>
                    <a:pt x="656553" y="2980119"/>
                  </a:cubicBezTo>
                  <a:cubicBezTo>
                    <a:pt x="651866" y="2986368"/>
                    <a:pt x="665926" y="3097286"/>
                    <a:pt x="661239" y="3151962"/>
                  </a:cubicBezTo>
                  <a:cubicBezTo>
                    <a:pt x="647180" y="3209764"/>
                    <a:pt x="637807" y="3376920"/>
                    <a:pt x="651866" y="3426910"/>
                  </a:cubicBezTo>
                  <a:cubicBezTo>
                    <a:pt x="661239" y="3481588"/>
                    <a:pt x="684673" y="3536264"/>
                    <a:pt x="694046" y="3590943"/>
                  </a:cubicBezTo>
                  <a:cubicBezTo>
                    <a:pt x="637807" y="3651869"/>
                    <a:pt x="594065" y="3615938"/>
                    <a:pt x="536262" y="3597191"/>
                  </a:cubicBezTo>
                  <a:cubicBezTo>
                    <a:pt x="483147" y="3555013"/>
                    <a:pt x="469088" y="3494086"/>
                    <a:pt x="475337" y="3434722"/>
                  </a:cubicBezTo>
                  <a:cubicBezTo>
                    <a:pt x="486272" y="3333178"/>
                    <a:pt x="506581" y="3236321"/>
                    <a:pt x="458152" y="3142589"/>
                  </a:cubicBezTo>
                  <a:cubicBezTo>
                    <a:pt x="445655" y="3117593"/>
                    <a:pt x="451903" y="3080100"/>
                    <a:pt x="451903" y="3048856"/>
                  </a:cubicBezTo>
                  <a:cubicBezTo>
                    <a:pt x="455028" y="2908258"/>
                    <a:pt x="442530" y="2769222"/>
                    <a:pt x="445655" y="2628624"/>
                  </a:cubicBezTo>
                  <a:lnTo>
                    <a:pt x="403476" y="2628624"/>
                  </a:lnTo>
                  <a:cubicBezTo>
                    <a:pt x="403476" y="2628624"/>
                    <a:pt x="408162" y="2583319"/>
                    <a:pt x="406600" y="2583319"/>
                  </a:cubicBezTo>
                  <a:cubicBezTo>
                    <a:pt x="434720" y="2341178"/>
                    <a:pt x="439406" y="2142777"/>
                    <a:pt x="459715" y="1899073"/>
                  </a:cubicBezTo>
                  <a:cubicBezTo>
                    <a:pt x="465964" y="1828775"/>
                    <a:pt x="481586" y="1763162"/>
                    <a:pt x="505018" y="1697549"/>
                  </a:cubicBezTo>
                  <a:cubicBezTo>
                    <a:pt x="551885" y="1566324"/>
                    <a:pt x="576880" y="1600693"/>
                    <a:pt x="451903" y="1541329"/>
                  </a:cubicBezTo>
                  <a:cubicBezTo>
                    <a:pt x="317554" y="1477278"/>
                    <a:pt x="189453" y="1453845"/>
                    <a:pt x="44168" y="1361674"/>
                  </a:cubicBezTo>
                  <a:cubicBezTo>
                    <a:pt x="-15196" y="1324181"/>
                    <a:pt x="-10510" y="1278878"/>
                    <a:pt x="33232" y="1230449"/>
                  </a:cubicBezTo>
                  <a:cubicBezTo>
                    <a:pt x="186328" y="1060169"/>
                    <a:pt x="292558" y="860207"/>
                    <a:pt x="525328" y="807092"/>
                  </a:cubicBezTo>
                  <a:cubicBezTo>
                    <a:pt x="679985" y="772724"/>
                    <a:pt x="650304" y="735231"/>
                    <a:pt x="658115" y="689926"/>
                  </a:cubicBezTo>
                  <a:cubicBezTo>
                    <a:pt x="650304" y="685240"/>
                    <a:pt x="626870" y="602442"/>
                    <a:pt x="609687" y="552452"/>
                  </a:cubicBezTo>
                  <a:cubicBezTo>
                    <a:pt x="576880" y="460282"/>
                    <a:pt x="653429" y="380609"/>
                    <a:pt x="664363" y="290001"/>
                  </a:cubicBezTo>
                  <a:cubicBezTo>
                    <a:pt x="672175" y="235325"/>
                    <a:pt x="700295" y="197832"/>
                    <a:pt x="711230" y="143154"/>
                  </a:cubicBezTo>
                  <a:cubicBezTo>
                    <a:pt x="732710" y="28918"/>
                    <a:pt x="757242" y="-4767"/>
                    <a:pt x="811141" y="5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C5336F-F676-4AA1-987D-439D35B0B7E8}"/>
                </a:ext>
              </a:extLst>
            </p:cNvPr>
            <p:cNvSpPr/>
            <p:nvPr/>
          </p:nvSpPr>
          <p:spPr>
            <a:xfrm>
              <a:off x="5895046" y="3132093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871232" y="4821400"/>
            <a:ext cx="565221" cy="565221"/>
            <a:chOff x="862088" y="5342608"/>
            <a:chExt cx="565221" cy="56522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C38093F-44B7-4F3A-9956-3D8793A2CE51}"/>
                </a:ext>
              </a:extLst>
            </p:cNvPr>
            <p:cNvSpPr/>
            <p:nvPr/>
          </p:nvSpPr>
          <p:spPr>
            <a:xfrm>
              <a:off x="862088" y="5342608"/>
              <a:ext cx="565221" cy="56522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그룹 52">
              <a:extLst>
                <a:ext uri="{FF2B5EF4-FFF2-40B4-BE49-F238E27FC236}">
                  <a16:creationId xmlns:a16="http://schemas.microsoft.com/office/drawing/2014/main" id="{5EB8239E-698D-4A6D-80CF-7288400171D6}"/>
                </a:ext>
              </a:extLst>
            </p:cNvPr>
            <p:cNvGrpSpPr/>
            <p:nvPr/>
          </p:nvGrpSpPr>
          <p:grpSpPr>
            <a:xfrm>
              <a:off x="979560" y="5449288"/>
              <a:ext cx="345617" cy="360841"/>
              <a:chOff x="-2765399" y="4983810"/>
              <a:chExt cx="2559184" cy="2671920"/>
            </a:xfrm>
            <a:solidFill>
              <a:schemeClr val="bg1"/>
            </a:solidFill>
          </p:grpSpPr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4F72E287-CE25-4783-840E-D0676B81EEB0}"/>
                  </a:ext>
                </a:extLst>
              </p:cNvPr>
              <p:cNvSpPr/>
              <p:nvPr/>
            </p:nvSpPr>
            <p:spPr>
              <a:xfrm rot="2641289">
                <a:off x="-1645446" y="4983810"/>
                <a:ext cx="1439231" cy="1391912"/>
              </a:xfrm>
              <a:custGeom>
                <a:avLst/>
                <a:gdLst/>
                <a:ahLst/>
                <a:cxnLst/>
                <a:rect l="l" t="t" r="r" b="b"/>
                <a:pathLst>
                  <a:path w="4563041" h="4413028">
                    <a:moveTo>
                      <a:pt x="1658854" y="700255"/>
                    </a:moveTo>
                    <a:cubicBezTo>
                      <a:pt x="1197696" y="1371211"/>
                      <a:pt x="1496559" y="2059981"/>
                      <a:pt x="1623229" y="2469679"/>
                    </a:cubicBezTo>
                    <a:cubicBezTo>
                      <a:pt x="1245198" y="2398427"/>
                      <a:pt x="843415" y="2327174"/>
                      <a:pt x="465384" y="1964977"/>
                    </a:cubicBezTo>
                    <a:cubicBezTo>
                      <a:pt x="774143" y="2501345"/>
                      <a:pt x="1255093" y="2515201"/>
                      <a:pt x="1587603" y="2594369"/>
                    </a:cubicBezTo>
                    <a:cubicBezTo>
                      <a:pt x="1409473" y="3039693"/>
                      <a:pt x="1563852" y="3455330"/>
                      <a:pt x="1730106" y="3859091"/>
                    </a:cubicBezTo>
                    <a:cubicBezTo>
                      <a:pt x="1595519" y="3465226"/>
                      <a:pt x="1544059" y="2970421"/>
                      <a:pt x="1736043" y="2600307"/>
                    </a:cubicBezTo>
                    <a:cubicBezTo>
                      <a:pt x="2044802" y="3130738"/>
                      <a:pt x="2810761" y="3298972"/>
                      <a:pt x="3339213" y="3354390"/>
                    </a:cubicBezTo>
                    <a:cubicBezTo>
                      <a:pt x="2751385" y="3245533"/>
                      <a:pt x="2092304" y="2952608"/>
                      <a:pt x="1825109" y="2511242"/>
                    </a:cubicBezTo>
                    <a:lnTo>
                      <a:pt x="3612345" y="1383086"/>
                    </a:lnTo>
                    <a:lnTo>
                      <a:pt x="1736044" y="2434053"/>
                    </a:lnTo>
                    <a:cubicBezTo>
                      <a:pt x="1411452" y="1798723"/>
                      <a:pt x="1419368" y="1199019"/>
                      <a:pt x="1658854" y="700255"/>
                    </a:cubicBezTo>
                    <a:close/>
                    <a:moveTo>
                      <a:pt x="2233909" y="0"/>
                    </a:moveTo>
                    <a:cubicBezTo>
                      <a:pt x="2467233" y="1806805"/>
                      <a:pt x="2077102" y="1155417"/>
                      <a:pt x="1882914" y="1893443"/>
                    </a:cubicBezTo>
                    <a:cubicBezTo>
                      <a:pt x="2512642" y="1924327"/>
                      <a:pt x="2322974" y="945807"/>
                      <a:pt x="2887388" y="733246"/>
                    </a:cubicBezTo>
                    <a:cubicBezTo>
                      <a:pt x="2830028" y="877206"/>
                      <a:pt x="2808293" y="1015229"/>
                      <a:pt x="2816247" y="1135439"/>
                    </a:cubicBezTo>
                    <a:cubicBezTo>
                      <a:pt x="3129337" y="625471"/>
                      <a:pt x="3460241" y="928965"/>
                      <a:pt x="4563041" y="810883"/>
                    </a:cubicBezTo>
                    <a:cubicBezTo>
                      <a:pt x="3889322" y="1343144"/>
                      <a:pt x="4278444" y="2112912"/>
                      <a:pt x="3343467" y="2140472"/>
                    </a:cubicBezTo>
                    <a:cubicBezTo>
                      <a:pt x="3501618" y="2209483"/>
                      <a:pt x="3618205" y="2266620"/>
                      <a:pt x="3829795" y="2311880"/>
                    </a:cubicBezTo>
                    <a:cubicBezTo>
                      <a:pt x="3569732" y="2557453"/>
                      <a:pt x="3262169" y="2512080"/>
                      <a:pt x="2622097" y="2389517"/>
                    </a:cubicBezTo>
                    <a:cubicBezTo>
                      <a:pt x="2509767" y="2369650"/>
                      <a:pt x="2397436" y="2415097"/>
                      <a:pt x="2302920" y="2579299"/>
                    </a:cubicBezTo>
                    <a:cubicBezTo>
                      <a:pt x="2487884" y="2842647"/>
                      <a:pt x="3266614" y="2209409"/>
                      <a:pt x="4140346" y="3262466"/>
                    </a:cubicBezTo>
                    <a:cubicBezTo>
                      <a:pt x="3752157" y="3403364"/>
                      <a:pt x="3785543" y="4007399"/>
                      <a:pt x="2975780" y="3631721"/>
                    </a:cubicBezTo>
                    <a:cubicBezTo>
                      <a:pt x="2895976" y="3835245"/>
                      <a:pt x="3071493" y="3943766"/>
                      <a:pt x="3217320" y="4028536"/>
                    </a:cubicBezTo>
                    <a:cubicBezTo>
                      <a:pt x="2958527" y="3996906"/>
                      <a:pt x="2693797" y="4250284"/>
                      <a:pt x="2440942" y="3933646"/>
                    </a:cubicBezTo>
                    <a:cubicBezTo>
                      <a:pt x="2297169" y="3720861"/>
                      <a:pt x="2384964" y="3258694"/>
                      <a:pt x="2009622" y="3295291"/>
                    </a:cubicBezTo>
                    <a:cubicBezTo>
                      <a:pt x="1754582" y="3405624"/>
                      <a:pt x="1937083" y="3548389"/>
                      <a:pt x="2121990" y="3770304"/>
                    </a:cubicBezTo>
                    <a:cubicBezTo>
                      <a:pt x="2200019" y="3867528"/>
                      <a:pt x="2192774" y="4111028"/>
                      <a:pt x="2299671" y="4413028"/>
                    </a:cubicBezTo>
                    <a:lnTo>
                      <a:pt x="1837093" y="4270076"/>
                    </a:lnTo>
                    <a:cubicBezTo>
                      <a:pt x="1555484" y="4205994"/>
                      <a:pt x="982929" y="3963783"/>
                      <a:pt x="974452" y="3490002"/>
                    </a:cubicBezTo>
                    <a:cubicBezTo>
                      <a:pt x="982406" y="3259218"/>
                      <a:pt x="1376307" y="3123434"/>
                      <a:pt x="1336761" y="2803585"/>
                    </a:cubicBezTo>
                    <a:cubicBezTo>
                      <a:pt x="985954" y="3102746"/>
                      <a:pt x="688585" y="3247528"/>
                      <a:pt x="284339" y="3416061"/>
                    </a:cubicBezTo>
                    <a:lnTo>
                      <a:pt x="90189" y="3296411"/>
                    </a:lnTo>
                    <a:cubicBezTo>
                      <a:pt x="514191" y="3104128"/>
                      <a:pt x="837251" y="3048411"/>
                      <a:pt x="1219689" y="2642372"/>
                    </a:cubicBezTo>
                    <a:cubicBezTo>
                      <a:pt x="937892" y="2487993"/>
                      <a:pt x="632345" y="2719562"/>
                      <a:pt x="457427" y="2677998"/>
                    </a:cubicBezTo>
                    <a:cubicBezTo>
                      <a:pt x="266151" y="2640019"/>
                      <a:pt x="-55751" y="2435786"/>
                      <a:pt x="8293" y="1768416"/>
                    </a:cubicBezTo>
                    <a:cubicBezTo>
                      <a:pt x="86864" y="1822004"/>
                      <a:pt x="171373" y="1810278"/>
                      <a:pt x="244007" y="1929180"/>
                    </a:cubicBezTo>
                    <a:cubicBezTo>
                      <a:pt x="144075" y="1584945"/>
                      <a:pt x="192584" y="1353526"/>
                      <a:pt x="336097" y="1009291"/>
                    </a:cubicBezTo>
                    <a:cubicBezTo>
                      <a:pt x="954398" y="1360733"/>
                      <a:pt x="866117" y="1991245"/>
                      <a:pt x="1086595" y="1885488"/>
                    </a:cubicBezTo>
                    <a:cubicBezTo>
                      <a:pt x="1316035" y="1763150"/>
                      <a:pt x="1171404" y="1474556"/>
                      <a:pt x="1008958" y="1328468"/>
                    </a:cubicBezTo>
                    <a:cubicBezTo>
                      <a:pt x="800580" y="1156986"/>
                      <a:pt x="687203" y="860812"/>
                      <a:pt x="1060716" y="439948"/>
                    </a:cubicBezTo>
                    <a:cubicBezTo>
                      <a:pt x="1126292" y="558925"/>
                      <a:pt x="1114678" y="844158"/>
                      <a:pt x="1257443" y="796880"/>
                    </a:cubicBezTo>
                    <a:cubicBezTo>
                      <a:pt x="1422615" y="505524"/>
                      <a:pt x="1338404" y="166665"/>
                      <a:pt x="22339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4" name="타원 54">
                <a:extLst>
                  <a:ext uri="{FF2B5EF4-FFF2-40B4-BE49-F238E27FC236}">
                    <a16:creationId xmlns:a16="http://schemas.microsoft.com/office/drawing/2014/main" id="{97661017-1B86-482D-B23A-9FF723920CA7}"/>
                  </a:ext>
                </a:extLst>
              </p:cNvPr>
              <p:cNvSpPr/>
              <p:nvPr/>
            </p:nvSpPr>
            <p:spPr>
              <a:xfrm>
                <a:off x="-2765399" y="5763559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타원 55">
                <a:extLst>
                  <a:ext uri="{FF2B5EF4-FFF2-40B4-BE49-F238E27FC236}">
                    <a16:creationId xmlns:a16="http://schemas.microsoft.com/office/drawing/2014/main" id="{E21E50CC-A3E5-4778-BE54-8B5BB0E05F0A}"/>
                  </a:ext>
                </a:extLst>
              </p:cNvPr>
              <p:cNvSpPr/>
              <p:nvPr/>
            </p:nvSpPr>
            <p:spPr>
              <a:xfrm>
                <a:off x="-2087475" y="5763559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6">
                <a:extLst>
                  <a:ext uri="{FF2B5EF4-FFF2-40B4-BE49-F238E27FC236}">
                    <a16:creationId xmlns:a16="http://schemas.microsoft.com/office/drawing/2014/main" id="{98FC58FA-F86B-4268-8694-CC5BC539ABD8}"/>
                  </a:ext>
                </a:extLst>
              </p:cNvPr>
              <p:cNvSpPr/>
              <p:nvPr/>
            </p:nvSpPr>
            <p:spPr>
              <a:xfrm>
                <a:off x="-2426437" y="6399581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7">
                <a:extLst>
                  <a:ext uri="{FF2B5EF4-FFF2-40B4-BE49-F238E27FC236}">
                    <a16:creationId xmlns:a16="http://schemas.microsoft.com/office/drawing/2014/main" id="{B8E5CD7A-9FE1-4ACE-B6F7-994AD2F97D73}"/>
                  </a:ext>
                </a:extLst>
              </p:cNvPr>
              <p:cNvSpPr/>
              <p:nvPr/>
            </p:nvSpPr>
            <p:spPr>
              <a:xfrm>
                <a:off x="-1748513" y="6399581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8">
                <a:extLst>
                  <a:ext uri="{FF2B5EF4-FFF2-40B4-BE49-F238E27FC236}">
                    <a16:creationId xmlns:a16="http://schemas.microsoft.com/office/drawing/2014/main" id="{D3D341B9-2070-4E01-BCE9-74E13FA78720}"/>
                  </a:ext>
                </a:extLst>
              </p:cNvPr>
              <p:cNvSpPr/>
              <p:nvPr/>
            </p:nvSpPr>
            <p:spPr>
              <a:xfrm>
                <a:off x="-2091459" y="7035602"/>
                <a:ext cx="620128" cy="62012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사각형: 둥근 모서리 59">
                <a:extLst>
                  <a:ext uri="{FF2B5EF4-FFF2-40B4-BE49-F238E27FC236}">
                    <a16:creationId xmlns:a16="http://schemas.microsoft.com/office/drawing/2014/main" id="{ACDBEDE7-BF65-4268-B930-2D8AFBFA7D60}"/>
                  </a:ext>
                </a:extLst>
              </p:cNvPr>
              <p:cNvSpPr/>
              <p:nvPr/>
            </p:nvSpPr>
            <p:spPr>
              <a:xfrm rot="20679848">
                <a:off x="-2235846" y="5444190"/>
                <a:ext cx="828000" cy="135552"/>
              </a:xfrm>
              <a:prstGeom prst="roundRect">
                <a:avLst>
                  <a:gd name="adj" fmla="val 4917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사각형: 둥근 모서리 60">
                <a:extLst>
                  <a:ext uri="{FF2B5EF4-FFF2-40B4-BE49-F238E27FC236}">
                    <a16:creationId xmlns:a16="http://schemas.microsoft.com/office/drawing/2014/main" id="{CB1477FA-FDA4-4E83-826C-FF30E7D3CCBD}"/>
                  </a:ext>
                </a:extLst>
              </p:cNvPr>
              <p:cNvSpPr/>
              <p:nvPr/>
            </p:nvSpPr>
            <p:spPr>
              <a:xfrm>
                <a:off x="-1843268" y="5499851"/>
                <a:ext cx="156344" cy="316035"/>
              </a:xfrm>
              <a:prstGeom prst="roundRect">
                <a:avLst>
                  <a:gd name="adj" fmla="val 2002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1" name="Group 217">
            <a:extLst>
              <a:ext uri="{FF2B5EF4-FFF2-40B4-BE49-F238E27FC236}">
                <a16:creationId xmlns:a16="http://schemas.microsoft.com/office/drawing/2014/main" id="{DC83865C-41D6-4049-B8E4-17517C28A898}"/>
              </a:ext>
            </a:extLst>
          </p:cNvPr>
          <p:cNvGrpSpPr/>
          <p:nvPr/>
        </p:nvGrpSpPr>
        <p:grpSpPr>
          <a:xfrm>
            <a:off x="1380141" y="4776909"/>
            <a:ext cx="3180630" cy="923325"/>
            <a:chOff x="803640" y="3416125"/>
            <a:chExt cx="2059657" cy="327469"/>
          </a:xfrm>
        </p:grpSpPr>
        <p:sp>
          <p:nvSpPr>
            <p:cNvPr id="62" name="TextBox 18">
              <a:extLst>
                <a:ext uri="{FF2B5EF4-FFF2-40B4-BE49-F238E27FC236}">
                  <a16:creationId xmlns:a16="http://schemas.microsoft.com/office/drawing/2014/main" id="{896EF5AE-D705-44BF-AEEE-0A7D47FCA072}"/>
                </a:ext>
              </a:extLst>
            </p:cNvPr>
            <p:cNvSpPr txBox="1"/>
            <p:nvPr/>
          </p:nvSpPr>
          <p:spPr>
            <a:xfrm>
              <a:off x="803640" y="3579859"/>
              <a:ext cx="2059657" cy="163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Arial" pitchFamily="34" charset="0"/>
                </a:rPr>
                <a:t>Valid 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cs typeface="Arial" pitchFamily="34" charset="0"/>
                </a:rPr>
                <a:t>assumption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63" name="TextBox 19">
              <a:extLst>
                <a:ext uri="{FF2B5EF4-FFF2-40B4-BE49-F238E27FC236}">
                  <a16:creationId xmlns:a16="http://schemas.microsoft.com/office/drawing/2014/main" id="{69EA0C1F-0706-4C30-AB25-3C8973E34FA8}"/>
                </a:ext>
              </a:extLst>
            </p:cNvPr>
            <p:cNvSpPr txBox="1"/>
            <p:nvPr/>
          </p:nvSpPr>
          <p:spPr>
            <a:xfrm>
              <a:off x="1735855" y="3416125"/>
              <a:ext cx="1127442" cy="16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Validity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564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76"/>
    </mc:Choice>
    <mc:Fallback>
      <p:transition spd="slow" advTm="3017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Summary</a:t>
            </a:r>
            <a:endParaRPr lang="zh-TW" altLang="en-US" dirty="0"/>
          </a:p>
        </p:txBody>
      </p:sp>
      <p:sp>
        <p:nvSpPr>
          <p:cNvPr id="4" name="文字版面配置區 1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冰箱的內容物真的很難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記得！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清冰箱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料理成功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推薦食譜功能？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prototype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也對今後介面設計、情境設計有所幫助。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還有一些有趣的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HMWs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solutions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，之後有機會利用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9311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9"/>
    </mc:Choice>
    <mc:Fallback>
      <p:transition spd="slow" advTm="207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5525" y="2805698"/>
            <a:ext cx="6051189" cy="2159706"/>
          </a:xfrm>
        </p:spPr>
        <p:txBody>
          <a:bodyPr/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</a:pPr>
            <a:r>
              <a:rPr lang="zh-TW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避免浪費食</a:t>
            </a: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</a:t>
            </a:r>
            <a:r>
              <a:rPr lang="zh-TW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材庫存</a:t>
            </a: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不足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能否</a:t>
            </a:r>
            <a:r>
              <a:rPr lang="zh-TW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方便地掌握冰箱內</a:t>
            </a: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sz="3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zh-TW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食</a:t>
            </a:r>
            <a:r>
              <a:rPr lang="zh-TW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材項目、賞味期限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2028893"/>
            <a:ext cx="5083626" cy="288032"/>
          </a:xfrm>
        </p:spPr>
        <p:txBody>
          <a:bodyPr/>
          <a:lstStyle/>
          <a:p>
            <a:r>
              <a:rPr lang="en-US" altLang="ko-KR" sz="3600" dirty="0" smtClean="0"/>
              <a:t>Initial POV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20999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"/>
    </mc:Choice>
    <mc:Fallback>
      <p:transition spd="slow" advTm="39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24607" y="3646595"/>
            <a:ext cx="5083626" cy="677416"/>
          </a:xfrm>
        </p:spPr>
        <p:txBody>
          <a:bodyPr/>
          <a:lstStyle/>
          <a:p>
            <a:r>
              <a:rPr lang="en-US" altLang="zh-TW" sz="3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Any questions?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24607" y="2454145"/>
            <a:ext cx="3636634" cy="843516"/>
          </a:xfrm>
        </p:spPr>
        <p:txBody>
          <a:bodyPr/>
          <a:lstStyle/>
          <a:p>
            <a:r>
              <a:rPr lang="en-US" altLang="zh-TW" sz="6600" dirty="0" smtClean="0"/>
              <a:t>Thanks!</a:t>
            </a:r>
            <a:endParaRPr lang="en-US" altLang="ko-KR" sz="6600" dirty="0"/>
          </a:p>
        </p:txBody>
      </p:sp>
    </p:spTree>
    <p:extLst>
      <p:ext uri="{BB962C8B-B14F-4D97-AF65-F5344CB8AC3E}">
        <p14:creationId xmlns:p14="http://schemas.microsoft.com/office/powerpoint/2010/main" val="311163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"/>
    </mc:Choice>
    <mc:Fallback>
      <p:transition spd="slow" advTm="43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Additional </a:t>
            </a:r>
            <a:r>
              <a:rPr lang="en-US" dirty="0" err="1" smtClean="0"/>
              <a:t>Needfinding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1B704-674D-4C9D-8D58-494F75ADBF2B}"/>
              </a:ext>
            </a:extLst>
          </p:cNvPr>
          <p:cNvGrpSpPr/>
          <p:nvPr/>
        </p:nvGrpSpPr>
        <p:grpSpPr>
          <a:xfrm>
            <a:off x="3794549" y="2284945"/>
            <a:ext cx="1800201" cy="887910"/>
            <a:chOff x="3959381" y="2234383"/>
            <a:chExt cx="1800201" cy="887910"/>
          </a:xfrm>
        </p:grpSpPr>
        <p:sp>
          <p:nvSpPr>
            <p:cNvPr id="31" name="직사각형 9">
              <a:extLst>
                <a:ext uri="{FF2B5EF4-FFF2-40B4-BE49-F238E27FC236}">
                  <a16:creationId xmlns:a16="http://schemas.microsoft.com/office/drawing/2014/main" id="{57E63B46-5CAC-4012-A9BD-4DD967BE71B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2" name="Text Placeholder 17">
              <a:extLst>
                <a:ext uri="{FF2B5EF4-FFF2-40B4-BE49-F238E27FC236}">
                  <a16:creationId xmlns:a16="http://schemas.microsoft.com/office/drawing/2014/main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菜同學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3529374" y="2284945"/>
            <a:ext cx="7894291" cy="3420658"/>
            <a:chOff x="-1957217" y="2234383"/>
            <a:chExt cx="7894291" cy="3420658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781887" y="2792719"/>
              <a:ext cx="2155187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跟室友</a:t>
              </a: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共用冰箱</a:t>
              </a:r>
              <a:endPara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各自煮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興趣是</a:t>
              </a:r>
              <a:endPara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lang="en-US" altLang="zh-TW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Shopping</a:t>
              </a: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買食物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lang="zh-TW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放到壞主因：</a:t>
              </a:r>
              <a:endPara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lang="zh-TW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共</a:t>
              </a: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用冰箱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lang="zh-TW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採</a:t>
              </a: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買太</a:t>
              </a:r>
              <a:r>
                <a:rPr lang="zh-TW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多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何同學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/>
          </p:nvSpPr>
          <p:spPr>
            <a:xfrm>
              <a:off x="-1957217" y="2814516"/>
              <a:ext cx="2330983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跟多位室友輪流煮</a:t>
              </a:r>
              <a:endPara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常跑農場、</a:t>
              </a:r>
              <a:endPara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植物工廠</a:t>
              </a:r>
              <a:endParaRPr lang="en-US" altLang="ko-KR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放到壞主因：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共用冰箱</a:t>
              </a:r>
              <a:endPara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一次煮不完</a:t>
              </a:r>
              <a:endPara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48" name="Frame 47">
            <a:extLst>
              <a:ext uri="{FF2B5EF4-FFF2-40B4-BE49-F238E27FC236}">
                <a16:creationId xmlns:a16="http://schemas.microsoft.com/office/drawing/2014/main" id="{80221656-872E-43F3-BA8B-CDE39BEDAB5C}"/>
              </a:ext>
            </a:extLst>
          </p:cNvPr>
          <p:cNvSpPr/>
          <p:nvPr/>
        </p:nvSpPr>
        <p:spPr>
          <a:xfrm>
            <a:off x="725939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11F29972-85BC-4F84-A90F-F32C967288C4}"/>
              </a:ext>
            </a:extLst>
          </p:cNvPr>
          <p:cNvSpPr/>
          <p:nvPr/>
        </p:nvSpPr>
        <p:spPr>
          <a:xfrm>
            <a:off x="3414490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직사각형 9">
            <a:extLst>
              <a:ext uri="{FF2B5EF4-FFF2-40B4-BE49-F238E27FC236}">
                <a16:creationId xmlns:a16="http://schemas.microsoft.com/office/drawing/2014/main" id="{4DE6F774-4D1D-48E6-9B5A-BBE38F3F49E0}"/>
              </a:ext>
            </a:extLst>
          </p:cNvPr>
          <p:cNvSpPr/>
          <p:nvPr/>
        </p:nvSpPr>
        <p:spPr>
          <a:xfrm>
            <a:off x="3794549" y="2865077"/>
            <a:ext cx="1800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34" name="Group 29">
            <a:extLst>
              <a:ext uri="{FF2B5EF4-FFF2-40B4-BE49-F238E27FC236}">
                <a16:creationId xmlns:a16="http://schemas.microsoft.com/office/drawing/2014/main" id="{4711B704-674D-4C9D-8D58-494F75ADBF2B}"/>
              </a:ext>
            </a:extLst>
          </p:cNvPr>
          <p:cNvGrpSpPr/>
          <p:nvPr/>
        </p:nvGrpSpPr>
        <p:grpSpPr>
          <a:xfrm>
            <a:off x="969053" y="2284945"/>
            <a:ext cx="1800201" cy="887910"/>
            <a:chOff x="3959381" y="2234383"/>
            <a:chExt cx="1800201" cy="887910"/>
          </a:xfrm>
        </p:grpSpPr>
        <p:sp>
          <p:nvSpPr>
            <p:cNvPr id="52" name="직사각형 9">
              <a:extLst>
                <a:ext uri="{FF2B5EF4-FFF2-40B4-BE49-F238E27FC236}">
                  <a16:creationId xmlns:a16="http://schemas.microsoft.com/office/drawing/2014/main" id="{57E63B46-5CAC-4012-A9BD-4DD967BE71B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3" name="Text Placeholder 17">
              <a:extLst>
                <a:ext uri="{FF2B5EF4-FFF2-40B4-BE49-F238E27FC236}">
                  <a16:creationId xmlns:a16="http://schemas.microsoft.com/office/drawing/2014/main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達媽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54" name="Rectangle 34">
              <a:extLst>
                <a:ext uri="{FF2B5EF4-FFF2-40B4-BE49-F238E27FC236}">
                  <a16:creationId xmlns:a16="http://schemas.microsoft.com/office/drawing/2014/main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5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786830" y="2284945"/>
            <a:ext cx="7847519" cy="3134676"/>
            <a:chOff x="-1633075" y="2234383"/>
            <a:chExt cx="7599578" cy="3134676"/>
          </a:xfrm>
        </p:grpSpPr>
        <p:sp>
          <p:nvSpPr>
            <p:cNvPr id="56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809335" y="2814514"/>
              <a:ext cx="2157168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常忘記冰箱內容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清乾淨前又買新的</a:t>
              </a:r>
              <a:endPara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lang="zh-TW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放到壞主因：</a:t>
              </a:r>
              <a:endPara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忘記冰箱內容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沒想到要清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57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黃媽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58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/>
          </p:nvSpPr>
          <p:spPr>
            <a:xfrm>
              <a:off x="-1633075" y="2814514"/>
              <a:ext cx="2095840" cy="2554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會替魚</a:t>
              </a:r>
              <a:r>
                <a:rPr kumimoji="0" lang="en-US" altLang="zh-TW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/</a:t>
              </a: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肉作標籤習慣良好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青菜較常壞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放到壞主因：</a:t>
              </a:r>
              <a:endPara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小孩不吃</a:t>
              </a:r>
              <a:endParaRPr lang="en-US" altLang="zh-TW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採買太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多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60" name="Frame 49">
            <a:extLst>
              <a:ext uri="{FF2B5EF4-FFF2-40B4-BE49-F238E27FC236}">
                <a16:creationId xmlns:a16="http://schemas.microsoft.com/office/drawing/2014/main" id="{11F29972-85BC-4F84-A90F-F32C967288C4}"/>
              </a:ext>
            </a:extLst>
          </p:cNvPr>
          <p:cNvSpPr/>
          <p:nvPr/>
        </p:nvSpPr>
        <p:spPr>
          <a:xfrm>
            <a:off x="588994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6240416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2" name="직사각형 9">
            <a:extLst>
              <a:ext uri="{FF2B5EF4-FFF2-40B4-BE49-F238E27FC236}">
                <a16:creationId xmlns:a16="http://schemas.microsoft.com/office/drawing/2014/main" id="{4DE6F774-4D1D-48E6-9B5A-BBE38F3F49E0}"/>
              </a:ext>
            </a:extLst>
          </p:cNvPr>
          <p:cNvSpPr/>
          <p:nvPr/>
        </p:nvSpPr>
        <p:spPr>
          <a:xfrm>
            <a:off x="969053" y="2865077"/>
            <a:ext cx="18002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7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76"/>
    </mc:Choice>
    <mc:Fallback>
      <p:transition spd="slow" advTm="452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Additional </a:t>
            </a:r>
            <a:r>
              <a:rPr lang="en-US" altLang="zh-TW" dirty="0" err="1" smtClean="0"/>
              <a:t>Needfinding</a:t>
            </a:r>
            <a:endParaRPr lang="zh-TW" altLang="en-US" dirty="0"/>
          </a:p>
        </p:txBody>
      </p:sp>
      <p:pic>
        <p:nvPicPr>
          <p:cNvPr id="11" name="圖片 10" descr="C:\Users\winie\AppData\Local\Microsoft\Windows\INetCache\Content.Word\IMG_738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90186" y="2267999"/>
            <a:ext cx="4921760" cy="369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圖片 11" descr="C:\Users\winie\AppData\Local\Microsoft\Windows\INetCache\Content.Word\IMG_737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337507" y="2268094"/>
            <a:ext cx="4921760" cy="369112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字方塊 12"/>
          <p:cNvSpPr txBox="1"/>
          <p:nvPr/>
        </p:nvSpPr>
        <p:spPr>
          <a:xfrm>
            <a:off x="4727906" y="1409177"/>
            <a:ext cx="2718532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忘記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冰箱</a:t>
            </a: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深處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共用冰箱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不好吃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</a:t>
            </a: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去吃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20000"/>
              </a:lnSpc>
            </a:pP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</a:t>
            </a:r>
            <a:r>
              <a:rPr lang="zh-TW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</a:t>
            </a:r>
            <a:r>
              <a:rPr lang="zh-TW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 descr="C:\Users\winie\AppData\Local\Microsoft\Windows\INetCache\Content.Word\IMG_7377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4" t="-303"/>
          <a:stretch/>
        </p:blipFill>
        <p:spPr bwMode="auto">
          <a:xfrm>
            <a:off x="4757187" y="4603898"/>
            <a:ext cx="2705880" cy="19706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48489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39"/>
    </mc:Choice>
    <mc:Fallback>
      <p:transition spd="slow" advTm="2133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2"/>
          <p:cNvSpPr txBox="1">
            <a:spLocks/>
          </p:cNvSpPr>
          <p:nvPr/>
        </p:nvSpPr>
        <p:spPr>
          <a:xfrm>
            <a:off x="618803" y="75098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/>
              <a:t>Revised POV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1</a:t>
            </a:r>
            <a:endParaRPr lang="zh-TW" altLang="en-US" sz="3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18803" y="1716786"/>
            <a:ext cx="64282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訪問黃媽的過程，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得知冰箱內的東西容易被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忘記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能否讓人們記得？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 descr="C:\Users\winie\AppData\Local\Microsoft\Windows\INetCache\Content.Word\IMG_7381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t="18058"/>
          <a:stretch/>
        </p:blipFill>
        <p:spPr bwMode="auto">
          <a:xfrm flipV="1">
            <a:off x="5123208" y="2828535"/>
            <a:ext cx="5428968" cy="36023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2533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30"/>
    </mc:Choice>
    <mc:Fallback>
      <p:transition spd="slow" advTm="365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2"/>
          <p:cNvSpPr txBox="1">
            <a:spLocks/>
          </p:cNvSpPr>
          <p:nvPr/>
        </p:nvSpPr>
        <p:spPr>
          <a:xfrm>
            <a:off x="618803" y="75098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/>
              <a:t>Revised POV 2</a:t>
            </a:r>
            <a:endParaRPr lang="zh-TW" altLang="en-US" sz="3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18803" y="1716786"/>
            <a:ext cx="58368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訪問何同學、菜同學的過程，得知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共享冰箱的人不知道可不可以使用他人的食材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能否讓人們簡單知道？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https://scontent-hkg3-2.xx.fbcdn.net/v/t1.15752-9/s2048x2048/53435341_2391831927505498_7126978077107683328_n.jpg?_nc_cat=107&amp;_nc_ht=scontent-hkg3-2.xx&amp;oh=cce0705c7779114ca36982392b6ab2ae&amp;oe=5D1C12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172" y="223584"/>
            <a:ext cx="2711376" cy="360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 descr="https://scontent.xx.fbcdn.net/v/t1.15752-0/p280x280/53537524_262261851392070_4878064790682992640_n.jpg?_nc_cat=100&amp;_nc_ad=z-m&amp;_nc_cid=0&amp;_nc_zor=9&amp;_nc_ht=scontent.xx&amp;oh=6cc47389ae4e074b46beebb0732f1113&amp;oe=5D16312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955" y="3943134"/>
            <a:ext cx="4941805" cy="277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826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8"/>
    </mc:Choice>
    <mc:Fallback>
      <p:transition spd="slow" advTm="782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版面配置區 2"/>
          <p:cNvSpPr txBox="1">
            <a:spLocks/>
          </p:cNvSpPr>
          <p:nvPr/>
        </p:nvSpPr>
        <p:spPr>
          <a:xfrm>
            <a:off x="618803" y="75098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600" dirty="0" smtClean="0"/>
              <a:t>Revised POV 3</a:t>
            </a:r>
            <a:endParaRPr lang="zh-TW" altLang="en-US" sz="36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18803" y="1716786"/>
            <a:ext cx="58368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訪問達媽的過程，得知有些時候是</a:t>
            </a:r>
            <a:r>
              <a:rPr lang="zh-TW" altLang="en-US" sz="32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不想吃或吃不完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能否讓人吃完？</a:t>
            </a:r>
            <a:endParaRPr lang="en-US" altLang="zh-TW" sz="32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https://scontent.ftpe8-2.fna.fbcdn.net/v/t1.15752-9/s2048x2048/53423664_795767177443500_1108251181848723456_n.jpg?_nc_cat=101&amp;_nc_ht=scontent.ftpe8-2.fna&amp;oh=892020dff02060d1724f2661650db208&amp;oe=5D25AA0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7" t="13800" b="-2007"/>
          <a:stretch/>
        </p:blipFill>
        <p:spPr bwMode="auto">
          <a:xfrm>
            <a:off x="6213377" y="1792224"/>
            <a:ext cx="3517062" cy="506577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674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"/>
    </mc:Choice>
    <mc:Fallback>
      <p:transition spd="slow" advTm="39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Best HMW 1</a:t>
            </a:r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980625" y="3611879"/>
            <a:ext cx="2142219" cy="2141211"/>
            <a:chOff x="980625" y="2308633"/>
            <a:chExt cx="3446080" cy="34444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55E4E6-0D6C-486A-9065-405D849E03B6}"/>
                </a:ext>
              </a:extLst>
            </p:cNvPr>
            <p:cNvGrpSpPr/>
            <p:nvPr/>
          </p:nvGrpSpPr>
          <p:grpSpPr>
            <a:xfrm>
              <a:off x="980625" y="2308633"/>
              <a:ext cx="3446080" cy="3444458"/>
              <a:chOff x="3526795" y="1849288"/>
              <a:chExt cx="4419549" cy="441747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1F1FD4E-23F2-4A33-9F79-3945D1400CB5}"/>
                  </a:ext>
                </a:extLst>
              </p:cNvPr>
              <p:cNvSpPr/>
              <p:nvPr/>
            </p:nvSpPr>
            <p:spPr>
              <a:xfrm rot="3000000">
                <a:off x="3459693" y="1916390"/>
                <a:ext cx="4417470" cy="4283265"/>
              </a:xfrm>
              <a:custGeom>
                <a:avLst/>
                <a:gdLst>
                  <a:gd name="connsiteX0" fmla="*/ 407554 w 4417470"/>
                  <a:gd name="connsiteY0" fmla="*/ 44466 h 4283265"/>
                  <a:gd name="connsiteX1" fmla="*/ 534399 w 4417470"/>
                  <a:gd name="connsiteY1" fmla="*/ 969 h 4283265"/>
                  <a:gd name="connsiteX2" fmla="*/ 2073870 w 4417470"/>
                  <a:gd name="connsiteY2" fmla="*/ 171489 h 4283265"/>
                  <a:gd name="connsiteX3" fmla="*/ 2077417 w 4417470"/>
                  <a:gd name="connsiteY3" fmla="*/ 153919 h 4283265"/>
                  <a:gd name="connsiteX4" fmla="*/ 2247705 w 4417470"/>
                  <a:gd name="connsiteY4" fmla="*/ 41045 h 4283265"/>
                  <a:gd name="connsiteX5" fmla="*/ 4232659 w 4417470"/>
                  <a:gd name="connsiteY5" fmla="*/ 41045 h 4283265"/>
                  <a:gd name="connsiteX6" fmla="*/ 4417470 w 4417470"/>
                  <a:gd name="connsiteY6" fmla="*/ 225856 h 4283265"/>
                  <a:gd name="connsiteX7" fmla="*/ 4417470 w 4417470"/>
                  <a:gd name="connsiteY7" fmla="*/ 2210810 h 4283265"/>
                  <a:gd name="connsiteX8" fmla="*/ 4232659 w 4417470"/>
                  <a:gd name="connsiteY8" fmla="*/ 2395621 h 4283265"/>
                  <a:gd name="connsiteX9" fmla="*/ 3889560 w 4417470"/>
                  <a:gd name="connsiteY9" fmla="*/ 2395621 h 4283265"/>
                  <a:gd name="connsiteX10" fmla="*/ 3893603 w 4417470"/>
                  <a:gd name="connsiteY10" fmla="*/ 2403332 h 4283265"/>
                  <a:gd name="connsiteX11" fmla="*/ 3899144 w 4417470"/>
                  <a:gd name="connsiteY11" fmla="*/ 2465500 h 4283265"/>
                  <a:gd name="connsiteX12" fmla="*/ 3713292 w 4417470"/>
                  <a:gd name="connsiteY12" fmla="*/ 4143380 h 4283265"/>
                  <a:gd name="connsiteX13" fmla="*/ 3539768 w 4417470"/>
                  <a:gd name="connsiteY13" fmla="*/ 4282296 h 4283265"/>
                  <a:gd name="connsiteX14" fmla="*/ 1861885 w 4417470"/>
                  <a:gd name="connsiteY14" fmla="*/ 4096444 h 4283265"/>
                  <a:gd name="connsiteX15" fmla="*/ 1722969 w 4417470"/>
                  <a:gd name="connsiteY15" fmla="*/ 3922920 h 4283265"/>
                  <a:gd name="connsiteX16" fmla="*/ 1723732 w 4417470"/>
                  <a:gd name="connsiteY16" fmla="*/ 3916028 h 4283265"/>
                  <a:gd name="connsiteX17" fmla="*/ 139886 w 4417470"/>
                  <a:gd name="connsiteY17" fmla="*/ 3740592 h 4283265"/>
                  <a:gd name="connsiteX18" fmla="*/ 969 w 4417470"/>
                  <a:gd name="connsiteY18" fmla="*/ 3567067 h 4283265"/>
                  <a:gd name="connsiteX19" fmla="*/ 186576 w 4417470"/>
                  <a:gd name="connsiteY19" fmla="*/ 1891401 h 4283265"/>
                  <a:gd name="connsiteX20" fmla="*/ 180564 w 4417470"/>
                  <a:gd name="connsiteY20" fmla="*/ 1879933 h 4283265"/>
                  <a:gd name="connsiteX21" fmla="*/ 175023 w 4417470"/>
                  <a:gd name="connsiteY21" fmla="*/ 1817766 h 4283265"/>
                  <a:gd name="connsiteX22" fmla="*/ 360874 w 4417470"/>
                  <a:gd name="connsiteY22" fmla="*/ 139885 h 4283265"/>
                  <a:gd name="connsiteX23" fmla="*/ 379887 w 4417470"/>
                  <a:gd name="connsiteY23" fmla="*/ 80437 h 4283265"/>
                  <a:gd name="connsiteX24" fmla="*/ 407554 w 4417470"/>
                  <a:gd name="connsiteY24" fmla="*/ 44466 h 428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17470" h="4283265">
                    <a:moveTo>
                      <a:pt x="407554" y="44466"/>
                    </a:moveTo>
                    <a:cubicBezTo>
                      <a:pt x="440053" y="12920"/>
                      <a:pt x="485867" y="-4407"/>
                      <a:pt x="534399" y="969"/>
                    </a:cubicBezTo>
                    <a:lnTo>
                      <a:pt x="2073870" y="171489"/>
                    </a:lnTo>
                    <a:lnTo>
                      <a:pt x="2077417" y="153919"/>
                    </a:lnTo>
                    <a:cubicBezTo>
                      <a:pt x="2105473" y="87588"/>
                      <a:pt x="2171154" y="41045"/>
                      <a:pt x="2247705" y="41045"/>
                    </a:cubicBezTo>
                    <a:lnTo>
                      <a:pt x="4232659" y="41045"/>
                    </a:lnTo>
                    <a:cubicBezTo>
                      <a:pt x="4334727" y="41045"/>
                      <a:pt x="4417470" y="123788"/>
                      <a:pt x="4417470" y="225856"/>
                    </a:cubicBezTo>
                    <a:lnTo>
                      <a:pt x="4417470" y="2210810"/>
                    </a:lnTo>
                    <a:cubicBezTo>
                      <a:pt x="4417470" y="2312878"/>
                      <a:pt x="4334727" y="2395621"/>
                      <a:pt x="4232659" y="2395621"/>
                    </a:cubicBezTo>
                    <a:lnTo>
                      <a:pt x="3889560" y="2395621"/>
                    </a:lnTo>
                    <a:lnTo>
                      <a:pt x="3893603" y="2403332"/>
                    </a:lnTo>
                    <a:cubicBezTo>
                      <a:pt x="3899438" y="2422898"/>
                      <a:pt x="3901533" y="2443930"/>
                      <a:pt x="3899144" y="2465500"/>
                    </a:cubicBezTo>
                    <a:lnTo>
                      <a:pt x="3713292" y="4143380"/>
                    </a:lnTo>
                    <a:cubicBezTo>
                      <a:pt x="3703736" y="4229658"/>
                      <a:pt x="3626046" y="4291853"/>
                      <a:pt x="3539768" y="4282296"/>
                    </a:cubicBezTo>
                    <a:lnTo>
                      <a:pt x="1861885" y="4096444"/>
                    </a:lnTo>
                    <a:cubicBezTo>
                      <a:pt x="1775607" y="4086888"/>
                      <a:pt x="1713412" y="4009198"/>
                      <a:pt x="1722969" y="3922920"/>
                    </a:cubicBezTo>
                    <a:lnTo>
                      <a:pt x="1723732" y="3916028"/>
                    </a:lnTo>
                    <a:lnTo>
                      <a:pt x="139886" y="3740592"/>
                    </a:lnTo>
                    <a:cubicBezTo>
                      <a:pt x="53608" y="3731035"/>
                      <a:pt x="-8587" y="3653346"/>
                      <a:pt x="969" y="3567067"/>
                    </a:cubicBezTo>
                    <a:lnTo>
                      <a:pt x="186576" y="1891401"/>
                    </a:lnTo>
                    <a:lnTo>
                      <a:pt x="180564" y="1879933"/>
                    </a:lnTo>
                    <a:cubicBezTo>
                      <a:pt x="174729" y="1860368"/>
                      <a:pt x="172633" y="1839335"/>
                      <a:pt x="175023" y="1817766"/>
                    </a:cubicBezTo>
                    <a:lnTo>
                      <a:pt x="360874" y="139885"/>
                    </a:lnTo>
                    <a:cubicBezTo>
                      <a:pt x="363264" y="118316"/>
                      <a:pt x="369911" y="98252"/>
                      <a:pt x="379887" y="80437"/>
                    </a:cubicBezTo>
                    <a:cubicBezTo>
                      <a:pt x="387368" y="67076"/>
                      <a:pt x="396721" y="54981"/>
                      <a:pt x="407554" y="4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9761C78B-A14B-4184-A518-FB7A7942FB35}"/>
                  </a:ext>
                </a:extLst>
              </p:cNvPr>
              <p:cNvSpPr/>
              <p:nvPr/>
            </p:nvSpPr>
            <p:spPr>
              <a:xfrm rot="3000000">
                <a:off x="6117544" y="3344603"/>
                <a:ext cx="1828800" cy="1828800"/>
              </a:xfrm>
              <a:prstGeom prst="roundRect">
                <a:avLst>
                  <a:gd name="adj" fmla="val 7849"/>
                </a:avLst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" name="Rounded Rectangle 46">
                <a:extLst>
                  <a:ext uri="{FF2B5EF4-FFF2-40B4-BE49-F238E27FC236}">
                    <a16:creationId xmlns:a16="http://schemas.microsoft.com/office/drawing/2014/main" id="{494459EF-B1CF-4051-A801-66A1549E96A5}"/>
                  </a:ext>
                </a:extLst>
              </p:cNvPr>
              <p:cNvSpPr/>
              <p:nvPr/>
            </p:nvSpPr>
            <p:spPr>
              <a:xfrm rot="3379239">
                <a:off x="3630548" y="2874807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" name="Rounded Rectangle 48">
                <a:extLst>
                  <a:ext uri="{FF2B5EF4-FFF2-40B4-BE49-F238E27FC236}">
                    <a16:creationId xmlns:a16="http://schemas.microsoft.com/office/drawing/2014/main" id="{68DC23E8-7BA3-423D-90E4-0E3F38C4793E}"/>
                  </a:ext>
                </a:extLst>
              </p:cNvPr>
              <p:cNvSpPr/>
              <p:nvPr/>
            </p:nvSpPr>
            <p:spPr>
              <a:xfrm rot="3379239">
                <a:off x="5082470" y="1883710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" name="Rounded Rectangle 54">
                <a:extLst>
                  <a:ext uri="{FF2B5EF4-FFF2-40B4-BE49-F238E27FC236}">
                    <a16:creationId xmlns:a16="http://schemas.microsoft.com/office/drawing/2014/main" id="{9C946BA1-7045-4E7D-86E9-BBC6F8D67177}"/>
                  </a:ext>
                </a:extLst>
              </p:cNvPr>
              <p:cNvSpPr/>
              <p:nvPr/>
            </p:nvSpPr>
            <p:spPr>
              <a:xfrm rot="3379239">
                <a:off x="4464829" y="4422673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2FBE81-409D-463F-88C6-A09EF7935281}"/>
                </a:ext>
              </a:extLst>
            </p:cNvPr>
            <p:cNvSpPr/>
            <p:nvPr/>
          </p:nvSpPr>
          <p:spPr>
            <a:xfrm rot="19136066">
              <a:off x="3520398" y="3694356"/>
              <a:ext cx="520618" cy="1204372"/>
            </a:xfrm>
            <a:custGeom>
              <a:avLst/>
              <a:gdLst>
                <a:gd name="connsiteX0" fmla="*/ 422190 w 520618"/>
                <a:gd name="connsiteY0" fmla="*/ 101446 h 1204372"/>
                <a:gd name="connsiteX1" fmla="*/ 401765 w 520618"/>
                <a:gd name="connsiteY1" fmla="*/ 118467 h 1204372"/>
                <a:gd name="connsiteX2" fmla="*/ 401765 w 520618"/>
                <a:gd name="connsiteY2" fmla="*/ 559653 h 1204372"/>
                <a:gd name="connsiteX3" fmla="*/ 422190 w 520618"/>
                <a:gd name="connsiteY3" fmla="*/ 576674 h 1204372"/>
                <a:gd name="connsiteX4" fmla="*/ 442615 w 520618"/>
                <a:gd name="connsiteY4" fmla="*/ 559653 h 1204372"/>
                <a:gd name="connsiteX5" fmla="*/ 442615 w 520618"/>
                <a:gd name="connsiteY5" fmla="*/ 118467 h 1204372"/>
                <a:gd name="connsiteX6" fmla="*/ 422190 w 520618"/>
                <a:gd name="connsiteY6" fmla="*/ 101446 h 1204372"/>
                <a:gd name="connsiteX7" fmla="*/ 342532 w 520618"/>
                <a:gd name="connsiteY7" fmla="*/ 101446 h 1204372"/>
                <a:gd name="connsiteX8" fmla="*/ 322107 w 520618"/>
                <a:gd name="connsiteY8" fmla="*/ 118467 h 1204372"/>
                <a:gd name="connsiteX9" fmla="*/ 322107 w 520618"/>
                <a:gd name="connsiteY9" fmla="*/ 559653 h 1204372"/>
                <a:gd name="connsiteX10" fmla="*/ 342532 w 520618"/>
                <a:gd name="connsiteY10" fmla="*/ 576674 h 1204372"/>
                <a:gd name="connsiteX11" fmla="*/ 362957 w 520618"/>
                <a:gd name="connsiteY11" fmla="*/ 559653 h 1204372"/>
                <a:gd name="connsiteX12" fmla="*/ 362957 w 520618"/>
                <a:gd name="connsiteY12" fmla="*/ 118467 h 1204372"/>
                <a:gd name="connsiteX13" fmla="*/ 342532 w 520618"/>
                <a:gd name="connsiteY13" fmla="*/ 101446 h 1204372"/>
                <a:gd name="connsiteX14" fmla="*/ 262873 w 520618"/>
                <a:gd name="connsiteY14" fmla="*/ 101446 h 1204372"/>
                <a:gd name="connsiteX15" fmla="*/ 242448 w 520618"/>
                <a:gd name="connsiteY15" fmla="*/ 118467 h 1204372"/>
                <a:gd name="connsiteX16" fmla="*/ 242448 w 520618"/>
                <a:gd name="connsiteY16" fmla="*/ 559653 h 1204372"/>
                <a:gd name="connsiteX17" fmla="*/ 262873 w 520618"/>
                <a:gd name="connsiteY17" fmla="*/ 576674 h 1204372"/>
                <a:gd name="connsiteX18" fmla="*/ 283298 w 520618"/>
                <a:gd name="connsiteY18" fmla="*/ 559653 h 1204372"/>
                <a:gd name="connsiteX19" fmla="*/ 283298 w 520618"/>
                <a:gd name="connsiteY19" fmla="*/ 118467 h 1204372"/>
                <a:gd name="connsiteX20" fmla="*/ 262873 w 520618"/>
                <a:gd name="connsiteY20" fmla="*/ 101446 h 1204372"/>
                <a:gd name="connsiteX21" fmla="*/ 183214 w 520618"/>
                <a:gd name="connsiteY21" fmla="*/ 101446 h 1204372"/>
                <a:gd name="connsiteX22" fmla="*/ 162789 w 520618"/>
                <a:gd name="connsiteY22" fmla="*/ 118467 h 1204372"/>
                <a:gd name="connsiteX23" fmla="*/ 162789 w 520618"/>
                <a:gd name="connsiteY23" fmla="*/ 559653 h 1204372"/>
                <a:gd name="connsiteX24" fmla="*/ 183214 w 520618"/>
                <a:gd name="connsiteY24" fmla="*/ 576674 h 1204372"/>
                <a:gd name="connsiteX25" fmla="*/ 203639 w 520618"/>
                <a:gd name="connsiteY25" fmla="*/ 559653 h 1204372"/>
                <a:gd name="connsiteX26" fmla="*/ 203639 w 520618"/>
                <a:gd name="connsiteY26" fmla="*/ 118467 h 1204372"/>
                <a:gd name="connsiteX27" fmla="*/ 183214 w 520618"/>
                <a:gd name="connsiteY27" fmla="*/ 101446 h 1204372"/>
                <a:gd name="connsiteX28" fmla="*/ 103556 w 520618"/>
                <a:gd name="connsiteY28" fmla="*/ 101446 h 1204372"/>
                <a:gd name="connsiteX29" fmla="*/ 83130 w 520618"/>
                <a:gd name="connsiteY29" fmla="*/ 118467 h 1204372"/>
                <a:gd name="connsiteX30" fmla="*/ 83130 w 520618"/>
                <a:gd name="connsiteY30" fmla="*/ 559653 h 1204372"/>
                <a:gd name="connsiteX31" fmla="*/ 103556 w 520618"/>
                <a:gd name="connsiteY31" fmla="*/ 576674 h 1204372"/>
                <a:gd name="connsiteX32" fmla="*/ 123981 w 520618"/>
                <a:gd name="connsiteY32" fmla="*/ 559653 h 1204372"/>
                <a:gd name="connsiteX33" fmla="*/ 123981 w 520618"/>
                <a:gd name="connsiteY33" fmla="*/ 118467 h 1204372"/>
                <a:gd name="connsiteX34" fmla="*/ 103556 w 520618"/>
                <a:gd name="connsiteY34" fmla="*/ 101446 h 1204372"/>
                <a:gd name="connsiteX35" fmla="*/ 164151 w 520618"/>
                <a:gd name="connsiteY35" fmla="*/ 0 h 1204372"/>
                <a:gd name="connsiteX36" fmla="*/ 356829 w 520618"/>
                <a:gd name="connsiteY36" fmla="*/ 0 h 1204372"/>
                <a:gd name="connsiteX37" fmla="*/ 519551 w 520618"/>
                <a:gd name="connsiteY37" fmla="*/ 163402 h 1204372"/>
                <a:gd name="connsiteX38" fmla="*/ 492317 w 520618"/>
                <a:gd name="connsiteY38" fmla="*/ 560334 h 1204372"/>
                <a:gd name="connsiteX39" fmla="*/ 417425 w 520618"/>
                <a:gd name="connsiteY39" fmla="*/ 635227 h 1204372"/>
                <a:gd name="connsiteX40" fmla="*/ 294873 w 520618"/>
                <a:gd name="connsiteY40" fmla="*/ 635227 h 1204372"/>
                <a:gd name="connsiteX41" fmla="*/ 294873 w 520618"/>
                <a:gd name="connsiteY41" fmla="*/ 979686 h 1204372"/>
                <a:gd name="connsiteX42" fmla="*/ 333721 w 520618"/>
                <a:gd name="connsiteY42" fmla="*/ 979686 h 1204372"/>
                <a:gd name="connsiteX43" fmla="*/ 333721 w 520618"/>
                <a:gd name="connsiteY43" fmla="*/ 1204372 h 1204372"/>
                <a:gd name="connsiteX44" fmla="*/ 198737 w 520618"/>
                <a:gd name="connsiteY44" fmla="*/ 1204372 h 1204372"/>
                <a:gd name="connsiteX45" fmla="*/ 198737 w 520618"/>
                <a:gd name="connsiteY45" fmla="*/ 979686 h 1204372"/>
                <a:gd name="connsiteX46" fmla="*/ 230192 w 520618"/>
                <a:gd name="connsiteY46" fmla="*/ 979686 h 1204372"/>
                <a:gd name="connsiteX47" fmla="*/ 230192 w 520618"/>
                <a:gd name="connsiteY47" fmla="*/ 635227 h 1204372"/>
                <a:gd name="connsiteX48" fmla="*/ 102875 w 520618"/>
                <a:gd name="connsiteY48" fmla="*/ 635227 h 1204372"/>
                <a:gd name="connsiteX49" fmla="*/ 27982 w 520618"/>
                <a:gd name="connsiteY49" fmla="*/ 560334 h 1204372"/>
                <a:gd name="connsiteX50" fmla="*/ 749 w 520618"/>
                <a:gd name="connsiteY50" fmla="*/ 163402 h 1204372"/>
                <a:gd name="connsiteX51" fmla="*/ 164151 w 520618"/>
                <a:gd name="connsiteY51" fmla="*/ 0 h 120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20618" h="1204372">
                  <a:moveTo>
                    <a:pt x="422190" y="101446"/>
                  </a:moveTo>
                  <a:cubicBezTo>
                    <a:pt x="411297" y="101446"/>
                    <a:pt x="401765" y="108935"/>
                    <a:pt x="401765" y="118467"/>
                  </a:cubicBezTo>
                  <a:lnTo>
                    <a:pt x="401765" y="559653"/>
                  </a:lnTo>
                  <a:cubicBezTo>
                    <a:pt x="401765" y="569184"/>
                    <a:pt x="410616" y="576674"/>
                    <a:pt x="422190" y="576674"/>
                  </a:cubicBezTo>
                  <a:cubicBezTo>
                    <a:pt x="433084" y="576674"/>
                    <a:pt x="442615" y="569184"/>
                    <a:pt x="442615" y="559653"/>
                  </a:cubicBezTo>
                  <a:lnTo>
                    <a:pt x="442615" y="118467"/>
                  </a:lnTo>
                  <a:cubicBezTo>
                    <a:pt x="442615" y="108935"/>
                    <a:pt x="433764" y="101446"/>
                    <a:pt x="422190" y="101446"/>
                  </a:cubicBezTo>
                  <a:close/>
                  <a:moveTo>
                    <a:pt x="342532" y="101446"/>
                  </a:moveTo>
                  <a:cubicBezTo>
                    <a:pt x="331638" y="101446"/>
                    <a:pt x="322107" y="108935"/>
                    <a:pt x="322107" y="118467"/>
                  </a:cubicBezTo>
                  <a:lnTo>
                    <a:pt x="322107" y="559653"/>
                  </a:lnTo>
                  <a:cubicBezTo>
                    <a:pt x="322107" y="569184"/>
                    <a:pt x="330957" y="576674"/>
                    <a:pt x="342532" y="576674"/>
                  </a:cubicBezTo>
                  <a:cubicBezTo>
                    <a:pt x="353425" y="576674"/>
                    <a:pt x="362957" y="569184"/>
                    <a:pt x="362957" y="559653"/>
                  </a:cubicBezTo>
                  <a:lnTo>
                    <a:pt x="362957" y="118467"/>
                  </a:lnTo>
                  <a:cubicBezTo>
                    <a:pt x="362957" y="108935"/>
                    <a:pt x="354106" y="101446"/>
                    <a:pt x="342532" y="101446"/>
                  </a:cubicBezTo>
                  <a:close/>
                  <a:moveTo>
                    <a:pt x="262873" y="101446"/>
                  </a:moveTo>
                  <a:cubicBezTo>
                    <a:pt x="251979" y="101446"/>
                    <a:pt x="242448" y="108935"/>
                    <a:pt x="242448" y="118467"/>
                  </a:cubicBezTo>
                  <a:lnTo>
                    <a:pt x="242448" y="559653"/>
                  </a:lnTo>
                  <a:cubicBezTo>
                    <a:pt x="242448" y="569184"/>
                    <a:pt x="251298" y="576674"/>
                    <a:pt x="262873" y="576674"/>
                  </a:cubicBezTo>
                  <a:cubicBezTo>
                    <a:pt x="273766" y="576674"/>
                    <a:pt x="283298" y="569184"/>
                    <a:pt x="283298" y="559653"/>
                  </a:cubicBezTo>
                  <a:lnTo>
                    <a:pt x="283298" y="118467"/>
                  </a:lnTo>
                  <a:cubicBezTo>
                    <a:pt x="283298" y="108935"/>
                    <a:pt x="274448" y="101446"/>
                    <a:pt x="262873" y="101446"/>
                  </a:cubicBezTo>
                  <a:close/>
                  <a:moveTo>
                    <a:pt x="183214" y="101446"/>
                  </a:moveTo>
                  <a:cubicBezTo>
                    <a:pt x="172321" y="101446"/>
                    <a:pt x="162789" y="108935"/>
                    <a:pt x="162789" y="118467"/>
                  </a:cubicBezTo>
                  <a:lnTo>
                    <a:pt x="162789" y="559653"/>
                  </a:lnTo>
                  <a:cubicBezTo>
                    <a:pt x="162789" y="569184"/>
                    <a:pt x="171640" y="576674"/>
                    <a:pt x="183214" y="576674"/>
                  </a:cubicBezTo>
                  <a:cubicBezTo>
                    <a:pt x="194107" y="576674"/>
                    <a:pt x="203639" y="569184"/>
                    <a:pt x="203639" y="559653"/>
                  </a:cubicBezTo>
                  <a:lnTo>
                    <a:pt x="203639" y="118467"/>
                  </a:lnTo>
                  <a:cubicBezTo>
                    <a:pt x="203639" y="108935"/>
                    <a:pt x="194789" y="101446"/>
                    <a:pt x="183214" y="101446"/>
                  </a:cubicBezTo>
                  <a:close/>
                  <a:moveTo>
                    <a:pt x="103556" y="101446"/>
                  </a:moveTo>
                  <a:cubicBezTo>
                    <a:pt x="92662" y="101446"/>
                    <a:pt x="83130" y="108935"/>
                    <a:pt x="83130" y="118467"/>
                  </a:cubicBezTo>
                  <a:lnTo>
                    <a:pt x="83130" y="559653"/>
                  </a:lnTo>
                  <a:cubicBezTo>
                    <a:pt x="83130" y="569184"/>
                    <a:pt x="91981" y="576674"/>
                    <a:pt x="103556" y="576674"/>
                  </a:cubicBezTo>
                  <a:cubicBezTo>
                    <a:pt x="114449" y="576674"/>
                    <a:pt x="123981" y="569184"/>
                    <a:pt x="123981" y="559653"/>
                  </a:cubicBezTo>
                  <a:lnTo>
                    <a:pt x="123981" y="118467"/>
                  </a:lnTo>
                  <a:cubicBezTo>
                    <a:pt x="123981" y="108935"/>
                    <a:pt x="115130" y="101446"/>
                    <a:pt x="103556" y="101446"/>
                  </a:cubicBezTo>
                  <a:close/>
                  <a:moveTo>
                    <a:pt x="164151" y="0"/>
                  </a:moveTo>
                  <a:lnTo>
                    <a:pt x="356829" y="0"/>
                  </a:lnTo>
                  <a:cubicBezTo>
                    <a:pt x="446700" y="0"/>
                    <a:pt x="531125" y="25872"/>
                    <a:pt x="519551" y="163402"/>
                  </a:cubicBezTo>
                  <a:lnTo>
                    <a:pt x="492317" y="560334"/>
                  </a:lnTo>
                  <a:cubicBezTo>
                    <a:pt x="492317" y="601184"/>
                    <a:pt x="458956" y="635227"/>
                    <a:pt x="417425" y="635227"/>
                  </a:cubicBezTo>
                  <a:lnTo>
                    <a:pt x="294873" y="635227"/>
                  </a:lnTo>
                  <a:lnTo>
                    <a:pt x="294873" y="979686"/>
                  </a:lnTo>
                  <a:lnTo>
                    <a:pt x="333721" y="979686"/>
                  </a:lnTo>
                  <a:lnTo>
                    <a:pt x="333721" y="1204372"/>
                  </a:lnTo>
                  <a:lnTo>
                    <a:pt x="198737" y="1204372"/>
                  </a:lnTo>
                  <a:lnTo>
                    <a:pt x="198737" y="979686"/>
                  </a:lnTo>
                  <a:lnTo>
                    <a:pt x="230192" y="979686"/>
                  </a:lnTo>
                  <a:lnTo>
                    <a:pt x="230192" y="635227"/>
                  </a:lnTo>
                  <a:lnTo>
                    <a:pt x="102875" y="635227"/>
                  </a:lnTo>
                  <a:cubicBezTo>
                    <a:pt x="62025" y="635227"/>
                    <a:pt x="27982" y="601865"/>
                    <a:pt x="27982" y="560334"/>
                  </a:cubicBezTo>
                  <a:lnTo>
                    <a:pt x="749" y="163402"/>
                  </a:lnTo>
                  <a:cubicBezTo>
                    <a:pt x="-8784" y="24510"/>
                    <a:pt x="74279" y="0"/>
                    <a:pt x="164151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BB6E81-4AE2-4BAC-A1C9-EEFBE8ABCA1D}"/>
                </a:ext>
              </a:extLst>
            </p:cNvPr>
            <p:cNvGrpSpPr/>
            <p:nvPr/>
          </p:nvGrpSpPr>
          <p:grpSpPr>
            <a:xfrm rot="19466094">
              <a:off x="2197182" y="4365378"/>
              <a:ext cx="242475" cy="1112379"/>
              <a:chOff x="9535303" y="2616201"/>
              <a:chExt cx="429088" cy="1968489"/>
            </a:xfrm>
            <a:solidFill>
              <a:schemeClr val="bg1"/>
            </a:solidFill>
          </p:grpSpPr>
          <p:grpSp>
            <p:nvGrpSpPr>
              <p:cNvPr id="33" name="그룹 19">
                <a:extLst>
                  <a:ext uri="{FF2B5EF4-FFF2-40B4-BE49-F238E27FC236}">
                    <a16:creationId xmlns:a16="http://schemas.microsoft.com/office/drawing/2014/main" id="{B97667B7-290C-4365-9533-32B991607D79}"/>
                  </a:ext>
                </a:extLst>
              </p:cNvPr>
              <p:cNvGrpSpPr/>
              <p:nvPr/>
            </p:nvGrpSpPr>
            <p:grpSpPr>
              <a:xfrm rot="19313868">
                <a:off x="9535303" y="2740910"/>
                <a:ext cx="283914" cy="1814358"/>
                <a:chOff x="1055023" y="2447150"/>
                <a:chExt cx="489227" cy="3126412"/>
              </a:xfrm>
              <a:grpFill/>
              <a:effectLst/>
            </p:grpSpPr>
            <p:grpSp>
              <p:nvGrpSpPr>
                <p:cNvPr id="34" name="그룹 20">
                  <a:extLst>
                    <a:ext uri="{FF2B5EF4-FFF2-40B4-BE49-F238E27FC236}">
                      <a16:creationId xmlns:a16="http://schemas.microsoft.com/office/drawing/2014/main" id="{D56575B5-D0AC-408C-855C-2ED7644ECCF1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8"/>
                  <a:chOff x="4360431" y="3515651"/>
                  <a:chExt cx="208870" cy="1909569"/>
                </a:xfrm>
                <a:grpFill/>
              </p:grpSpPr>
              <p:sp>
                <p:nvSpPr>
                  <p:cNvPr id="36" name="사다리꼴 22">
                    <a:extLst>
                      <a:ext uri="{FF2B5EF4-FFF2-40B4-BE49-F238E27FC236}">
                        <a16:creationId xmlns:a16="http://schemas.microsoft.com/office/drawing/2014/main" id="{3F89AA32-E109-4475-8EEA-2F35EED3F72D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" name="타원 23">
                    <a:extLst>
                      <a:ext uri="{FF2B5EF4-FFF2-40B4-BE49-F238E27FC236}">
                        <a16:creationId xmlns:a16="http://schemas.microsoft.com/office/drawing/2014/main" id="{601F9390-6C0D-434A-AAD9-7568AEE3AE5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5" name="자유형: 도형 21">
                  <a:extLst>
                    <a:ext uri="{FF2B5EF4-FFF2-40B4-BE49-F238E27FC236}">
                      <a16:creationId xmlns:a16="http://schemas.microsoft.com/office/drawing/2014/main" id="{CEB199C5-5FC8-466B-9A57-7B4DBA1BEC7C}"/>
                    </a:ext>
                  </a:extLst>
                </p:cNvPr>
                <p:cNvSpPr/>
                <p:nvPr/>
              </p:nvSpPr>
              <p:spPr>
                <a:xfrm>
                  <a:off x="1055023" y="2447150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" name="그룹 24">
                <a:extLst>
                  <a:ext uri="{FF2B5EF4-FFF2-40B4-BE49-F238E27FC236}">
                    <a16:creationId xmlns:a16="http://schemas.microsoft.com/office/drawing/2014/main" id="{005E4078-1D0C-4BDC-A31C-0E2FE218CCFF}"/>
                  </a:ext>
                </a:extLst>
              </p:cNvPr>
              <p:cNvGrpSpPr/>
              <p:nvPr/>
            </p:nvGrpSpPr>
            <p:grpSpPr>
              <a:xfrm rot="2286132" flipH="1">
                <a:off x="9758353" y="2616201"/>
                <a:ext cx="206038" cy="1968489"/>
                <a:chOff x="10476289" y="295275"/>
                <a:chExt cx="567209" cy="6132426"/>
              </a:xfrm>
              <a:grpFill/>
              <a:effectLst/>
            </p:grpSpPr>
            <p:grpSp>
              <p:nvGrpSpPr>
                <p:cNvPr id="39" name="그룹 25">
                  <a:extLst>
                    <a:ext uri="{FF2B5EF4-FFF2-40B4-BE49-F238E27FC236}">
                      <a16:creationId xmlns:a16="http://schemas.microsoft.com/office/drawing/2014/main" id="{B2B21BCC-C7EC-4BF5-922E-86D99AE2A561}"/>
                    </a:ext>
                  </a:extLst>
                </p:cNvPr>
                <p:cNvGrpSpPr/>
                <p:nvPr/>
              </p:nvGrpSpPr>
              <p:grpSpPr>
                <a:xfrm>
                  <a:off x="10690850" y="3203660"/>
                  <a:ext cx="352648" cy="3224041"/>
                  <a:chOff x="3737748" y="3214934"/>
                  <a:chExt cx="352648" cy="3224042"/>
                </a:xfrm>
                <a:grpFill/>
              </p:grpSpPr>
              <p:sp>
                <p:nvSpPr>
                  <p:cNvPr id="41" name="사다리꼴 27">
                    <a:extLst>
                      <a:ext uri="{FF2B5EF4-FFF2-40B4-BE49-F238E27FC236}">
                        <a16:creationId xmlns:a16="http://schemas.microsoft.com/office/drawing/2014/main" id="{10D3EACB-599D-4376-83F1-108C6F9D0220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28">
                    <a:extLst>
                      <a:ext uri="{FF2B5EF4-FFF2-40B4-BE49-F238E27FC236}">
                        <a16:creationId xmlns:a16="http://schemas.microsoft.com/office/drawing/2014/main" id="{D3B60DBE-4E99-4276-BCE9-1D56E60D3B03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0" name="자유형: 도형 26">
                  <a:extLst>
                    <a:ext uri="{FF2B5EF4-FFF2-40B4-BE49-F238E27FC236}">
                      <a16:creationId xmlns:a16="http://schemas.microsoft.com/office/drawing/2014/main" id="{8863EB99-F49A-421F-9352-EB6FB6E6B877}"/>
                    </a:ext>
                  </a:extLst>
                </p:cNvPr>
                <p:cNvSpPr/>
                <p:nvPr/>
              </p:nvSpPr>
              <p:spPr>
                <a:xfrm>
                  <a:off x="10476289" y="295275"/>
                  <a:ext cx="533237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B074D7-AE02-4248-9E36-B5310A79CD68}"/>
                </a:ext>
              </a:extLst>
            </p:cNvPr>
            <p:cNvSpPr/>
            <p:nvPr/>
          </p:nvSpPr>
          <p:spPr>
            <a:xfrm rot="634976">
              <a:off x="2480423" y="2456917"/>
              <a:ext cx="631129" cy="1094745"/>
            </a:xfrm>
            <a:custGeom>
              <a:avLst/>
              <a:gdLst>
                <a:gd name="connsiteX0" fmla="*/ 886404 w 1779591"/>
                <a:gd name="connsiteY0" fmla="*/ 2904549 h 3086843"/>
                <a:gd name="connsiteX1" fmla="*/ 840829 w 1779591"/>
                <a:gd name="connsiteY1" fmla="*/ 2950124 h 3086843"/>
                <a:gd name="connsiteX2" fmla="*/ 886404 w 1779591"/>
                <a:gd name="connsiteY2" fmla="*/ 2995696 h 3086843"/>
                <a:gd name="connsiteX3" fmla="*/ 931976 w 1779591"/>
                <a:gd name="connsiteY3" fmla="*/ 2950124 h 3086843"/>
                <a:gd name="connsiteX4" fmla="*/ 886404 w 1779591"/>
                <a:gd name="connsiteY4" fmla="*/ 2904549 h 3086843"/>
                <a:gd name="connsiteX5" fmla="*/ 883365 w 1779591"/>
                <a:gd name="connsiteY5" fmla="*/ 209636 h 3086843"/>
                <a:gd name="connsiteX6" fmla="*/ 1563929 w 1779591"/>
                <a:gd name="connsiteY6" fmla="*/ 890200 h 3086843"/>
                <a:gd name="connsiteX7" fmla="*/ 883365 w 1779591"/>
                <a:gd name="connsiteY7" fmla="*/ 1570767 h 3086843"/>
                <a:gd name="connsiteX8" fmla="*/ 199761 w 1779591"/>
                <a:gd name="connsiteY8" fmla="*/ 878047 h 3086843"/>
                <a:gd name="connsiteX9" fmla="*/ 883365 w 1779591"/>
                <a:gd name="connsiteY9" fmla="*/ 209636 h 3086843"/>
                <a:gd name="connsiteX10" fmla="*/ 883365 w 1779591"/>
                <a:gd name="connsiteY10" fmla="*/ 157988 h 3086843"/>
                <a:gd name="connsiteX11" fmla="*/ 148113 w 1779591"/>
                <a:gd name="connsiteY11" fmla="*/ 878047 h 3086843"/>
                <a:gd name="connsiteX12" fmla="*/ 880325 w 1779591"/>
                <a:gd name="connsiteY12" fmla="*/ 1622416 h 3086843"/>
                <a:gd name="connsiteX13" fmla="*/ 1612541 w 1779591"/>
                <a:gd name="connsiteY13" fmla="*/ 890200 h 3086843"/>
                <a:gd name="connsiteX14" fmla="*/ 883365 w 1779591"/>
                <a:gd name="connsiteY14" fmla="*/ 157988 h 3086843"/>
                <a:gd name="connsiteX15" fmla="*/ 849946 w 1779591"/>
                <a:gd name="connsiteY15" fmla="*/ 0 h 3086843"/>
                <a:gd name="connsiteX16" fmla="*/ 898557 w 1779591"/>
                <a:gd name="connsiteY16" fmla="*/ 0 h 3086843"/>
                <a:gd name="connsiteX17" fmla="*/ 1299604 w 1779591"/>
                <a:gd name="connsiteY17" fmla="*/ 106340 h 3086843"/>
                <a:gd name="connsiteX18" fmla="*/ 1773568 w 1779591"/>
                <a:gd name="connsiteY18" fmla="*/ 1008693 h 3086843"/>
                <a:gd name="connsiteX19" fmla="*/ 1062622 w 1779591"/>
                <a:gd name="connsiteY19" fmla="*/ 1756097 h 3086843"/>
                <a:gd name="connsiteX20" fmla="*/ 1029200 w 1779591"/>
                <a:gd name="connsiteY20" fmla="*/ 1765214 h 3086843"/>
                <a:gd name="connsiteX21" fmla="*/ 1023123 w 1779591"/>
                <a:gd name="connsiteY21" fmla="*/ 1765214 h 3086843"/>
                <a:gd name="connsiteX22" fmla="*/ 1014010 w 1779591"/>
                <a:gd name="connsiteY22" fmla="*/ 1774327 h 3086843"/>
                <a:gd name="connsiteX23" fmla="*/ 1026163 w 1779591"/>
                <a:gd name="connsiteY23" fmla="*/ 1853321 h 3086843"/>
                <a:gd name="connsiteX24" fmla="*/ 1041353 w 1779591"/>
                <a:gd name="connsiteY24" fmla="*/ 1987003 h 3086843"/>
                <a:gd name="connsiteX25" fmla="*/ 971475 w 1779591"/>
                <a:gd name="connsiteY25" fmla="*/ 2233098 h 3086843"/>
                <a:gd name="connsiteX26" fmla="*/ 1014010 w 1779591"/>
                <a:gd name="connsiteY26" fmla="*/ 2533885 h 3086843"/>
                <a:gd name="connsiteX27" fmla="*/ 1010970 w 1779591"/>
                <a:gd name="connsiteY27" fmla="*/ 2977466 h 3086843"/>
                <a:gd name="connsiteX28" fmla="*/ 962359 w 1779591"/>
                <a:gd name="connsiteY28" fmla="*/ 3068613 h 3086843"/>
                <a:gd name="connsiteX29" fmla="*/ 892481 w 1779591"/>
                <a:gd name="connsiteY29" fmla="*/ 3086843 h 3086843"/>
                <a:gd name="connsiteX30" fmla="*/ 822600 w 1779591"/>
                <a:gd name="connsiteY30" fmla="*/ 3068613 h 3086843"/>
                <a:gd name="connsiteX31" fmla="*/ 773988 w 1779591"/>
                <a:gd name="connsiteY31" fmla="*/ 2977466 h 3086843"/>
                <a:gd name="connsiteX32" fmla="*/ 770952 w 1779591"/>
                <a:gd name="connsiteY32" fmla="*/ 2533885 h 3086843"/>
                <a:gd name="connsiteX33" fmla="*/ 813487 w 1779591"/>
                <a:gd name="connsiteY33" fmla="*/ 2233098 h 3086843"/>
                <a:gd name="connsiteX34" fmla="*/ 743606 w 1779591"/>
                <a:gd name="connsiteY34" fmla="*/ 1987003 h 3086843"/>
                <a:gd name="connsiteX35" fmla="*/ 758799 w 1779591"/>
                <a:gd name="connsiteY35" fmla="*/ 1853321 h 3086843"/>
                <a:gd name="connsiteX36" fmla="*/ 770952 w 1779591"/>
                <a:gd name="connsiteY36" fmla="*/ 1774327 h 3086843"/>
                <a:gd name="connsiteX37" fmla="*/ 761835 w 1779591"/>
                <a:gd name="connsiteY37" fmla="*/ 1765214 h 3086843"/>
                <a:gd name="connsiteX38" fmla="*/ 746646 w 1779591"/>
                <a:gd name="connsiteY38" fmla="*/ 1765214 h 3086843"/>
                <a:gd name="connsiteX39" fmla="*/ 743606 w 1779591"/>
                <a:gd name="connsiteY39" fmla="*/ 1762174 h 3086843"/>
                <a:gd name="connsiteX40" fmla="*/ 363829 w 1779591"/>
                <a:gd name="connsiteY40" fmla="*/ 1604186 h 3086843"/>
                <a:gd name="connsiteX41" fmla="*/ 90388 w 1779591"/>
                <a:gd name="connsiteY41" fmla="*/ 1279097 h 3086843"/>
                <a:gd name="connsiteX42" fmla="*/ 2278 w 1779591"/>
                <a:gd name="connsiteY42" fmla="*/ 938812 h 3086843"/>
                <a:gd name="connsiteX43" fmla="*/ 2278 w 1779591"/>
                <a:gd name="connsiteY43" fmla="*/ 832475 h 3086843"/>
                <a:gd name="connsiteX44" fmla="*/ 786141 w 1779591"/>
                <a:gd name="connsiteY44" fmla="*/ 6077 h 3086843"/>
                <a:gd name="connsiteX45" fmla="*/ 849946 w 1779591"/>
                <a:gd name="connsiteY45" fmla="*/ 0 h 30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79591" h="3086843">
                  <a:moveTo>
                    <a:pt x="886404" y="2904549"/>
                  </a:moveTo>
                  <a:cubicBezTo>
                    <a:pt x="862099" y="2904549"/>
                    <a:pt x="840829" y="2922778"/>
                    <a:pt x="840829" y="2950124"/>
                  </a:cubicBezTo>
                  <a:cubicBezTo>
                    <a:pt x="840829" y="2974430"/>
                    <a:pt x="859059" y="2995696"/>
                    <a:pt x="886404" y="2995696"/>
                  </a:cubicBezTo>
                  <a:cubicBezTo>
                    <a:pt x="910710" y="2995696"/>
                    <a:pt x="931976" y="2974430"/>
                    <a:pt x="931976" y="2950124"/>
                  </a:cubicBezTo>
                  <a:cubicBezTo>
                    <a:pt x="931976" y="2925818"/>
                    <a:pt x="913747" y="2904549"/>
                    <a:pt x="886404" y="2904549"/>
                  </a:cubicBezTo>
                  <a:close/>
                  <a:moveTo>
                    <a:pt x="883365" y="209636"/>
                  </a:moveTo>
                  <a:cubicBezTo>
                    <a:pt x="1257069" y="209636"/>
                    <a:pt x="1560892" y="513460"/>
                    <a:pt x="1563929" y="890200"/>
                  </a:cubicBezTo>
                  <a:cubicBezTo>
                    <a:pt x="1566966" y="1260864"/>
                    <a:pt x="1257069" y="1570767"/>
                    <a:pt x="883365" y="1570767"/>
                  </a:cubicBezTo>
                  <a:cubicBezTo>
                    <a:pt x="500548" y="1570767"/>
                    <a:pt x="199761" y="1263904"/>
                    <a:pt x="199761" y="878047"/>
                  </a:cubicBezTo>
                  <a:cubicBezTo>
                    <a:pt x="199761" y="510423"/>
                    <a:pt x="509661" y="206600"/>
                    <a:pt x="883365" y="209636"/>
                  </a:cubicBezTo>
                  <a:close/>
                  <a:moveTo>
                    <a:pt x="883365" y="157988"/>
                  </a:moveTo>
                  <a:cubicBezTo>
                    <a:pt x="479279" y="157988"/>
                    <a:pt x="148113" y="480041"/>
                    <a:pt x="148113" y="878047"/>
                  </a:cubicBezTo>
                  <a:cubicBezTo>
                    <a:pt x="148113" y="1294287"/>
                    <a:pt x="470166" y="1622416"/>
                    <a:pt x="880325" y="1622416"/>
                  </a:cubicBezTo>
                  <a:cubicBezTo>
                    <a:pt x="1284412" y="1622416"/>
                    <a:pt x="1612541" y="1294287"/>
                    <a:pt x="1612541" y="890200"/>
                  </a:cubicBezTo>
                  <a:cubicBezTo>
                    <a:pt x="1612541" y="486117"/>
                    <a:pt x="1287452" y="157988"/>
                    <a:pt x="883365" y="157988"/>
                  </a:cubicBezTo>
                  <a:close/>
                  <a:moveTo>
                    <a:pt x="849946" y="0"/>
                  </a:moveTo>
                  <a:cubicBezTo>
                    <a:pt x="865135" y="0"/>
                    <a:pt x="883365" y="0"/>
                    <a:pt x="898557" y="0"/>
                  </a:cubicBezTo>
                  <a:cubicBezTo>
                    <a:pt x="1038316" y="9113"/>
                    <a:pt x="1175035" y="39495"/>
                    <a:pt x="1299604" y="106340"/>
                  </a:cubicBezTo>
                  <a:cubicBezTo>
                    <a:pt x="1630769" y="285594"/>
                    <a:pt x="1816103" y="647145"/>
                    <a:pt x="1773568" y="1008693"/>
                  </a:cubicBezTo>
                  <a:cubicBezTo>
                    <a:pt x="1715840" y="1388473"/>
                    <a:pt x="1439363" y="1683180"/>
                    <a:pt x="1062622" y="1756097"/>
                  </a:cubicBezTo>
                  <a:cubicBezTo>
                    <a:pt x="1047429" y="1756097"/>
                    <a:pt x="1038316" y="1759137"/>
                    <a:pt x="1029200" y="1765214"/>
                  </a:cubicBezTo>
                  <a:lnTo>
                    <a:pt x="1023123" y="1765214"/>
                  </a:lnTo>
                  <a:cubicBezTo>
                    <a:pt x="1020087" y="1768250"/>
                    <a:pt x="1017047" y="1771290"/>
                    <a:pt x="1014010" y="1774327"/>
                  </a:cubicBezTo>
                  <a:cubicBezTo>
                    <a:pt x="1017047" y="1804709"/>
                    <a:pt x="995781" y="1832055"/>
                    <a:pt x="1026163" y="1853321"/>
                  </a:cubicBezTo>
                  <a:cubicBezTo>
                    <a:pt x="1071735" y="1883703"/>
                    <a:pt x="1056545" y="1953584"/>
                    <a:pt x="1041353" y="1987003"/>
                  </a:cubicBezTo>
                  <a:cubicBezTo>
                    <a:pt x="1001857" y="2084226"/>
                    <a:pt x="968435" y="2126762"/>
                    <a:pt x="971475" y="2233098"/>
                  </a:cubicBezTo>
                  <a:cubicBezTo>
                    <a:pt x="974512" y="2302979"/>
                    <a:pt x="1014010" y="2464007"/>
                    <a:pt x="1014010" y="2533885"/>
                  </a:cubicBezTo>
                  <a:cubicBezTo>
                    <a:pt x="1010970" y="2682759"/>
                    <a:pt x="1010970" y="2828594"/>
                    <a:pt x="1010970" y="2977466"/>
                  </a:cubicBezTo>
                  <a:cubicBezTo>
                    <a:pt x="1010970" y="3016965"/>
                    <a:pt x="998817" y="3050384"/>
                    <a:pt x="962359" y="3068613"/>
                  </a:cubicBezTo>
                  <a:cubicBezTo>
                    <a:pt x="938053" y="3080766"/>
                    <a:pt x="913747" y="3086843"/>
                    <a:pt x="892481" y="3086843"/>
                  </a:cubicBezTo>
                  <a:cubicBezTo>
                    <a:pt x="871212" y="3086843"/>
                    <a:pt x="846906" y="3080766"/>
                    <a:pt x="822600" y="3068613"/>
                  </a:cubicBezTo>
                  <a:cubicBezTo>
                    <a:pt x="786141" y="3050384"/>
                    <a:pt x="773988" y="3016965"/>
                    <a:pt x="773988" y="2977466"/>
                  </a:cubicBezTo>
                  <a:cubicBezTo>
                    <a:pt x="773988" y="2828594"/>
                    <a:pt x="770952" y="2682759"/>
                    <a:pt x="770952" y="2533885"/>
                  </a:cubicBezTo>
                  <a:cubicBezTo>
                    <a:pt x="767912" y="2464007"/>
                    <a:pt x="810447" y="2302979"/>
                    <a:pt x="813487" y="2233098"/>
                  </a:cubicBezTo>
                  <a:cubicBezTo>
                    <a:pt x="816524" y="2126762"/>
                    <a:pt x="783105" y="2081186"/>
                    <a:pt x="743606" y="1987003"/>
                  </a:cubicBezTo>
                  <a:cubicBezTo>
                    <a:pt x="731453" y="1953584"/>
                    <a:pt x="713224" y="1883703"/>
                    <a:pt x="758799" y="1853321"/>
                  </a:cubicBezTo>
                  <a:cubicBezTo>
                    <a:pt x="789181" y="1835091"/>
                    <a:pt x="767912" y="1807746"/>
                    <a:pt x="770952" y="1774327"/>
                  </a:cubicBezTo>
                  <a:cubicBezTo>
                    <a:pt x="767912" y="1771290"/>
                    <a:pt x="764875" y="1768250"/>
                    <a:pt x="761835" y="1765214"/>
                  </a:cubicBezTo>
                  <a:lnTo>
                    <a:pt x="746646" y="1765214"/>
                  </a:lnTo>
                  <a:cubicBezTo>
                    <a:pt x="746646" y="1765214"/>
                    <a:pt x="743606" y="1762174"/>
                    <a:pt x="743606" y="1762174"/>
                  </a:cubicBezTo>
                  <a:cubicBezTo>
                    <a:pt x="603847" y="1737868"/>
                    <a:pt x="476242" y="1689256"/>
                    <a:pt x="363829" y="1604186"/>
                  </a:cubicBezTo>
                  <a:cubicBezTo>
                    <a:pt x="248376" y="1516076"/>
                    <a:pt x="151153" y="1409739"/>
                    <a:pt x="90388" y="1279097"/>
                  </a:cubicBezTo>
                  <a:cubicBezTo>
                    <a:pt x="38736" y="1172757"/>
                    <a:pt x="2278" y="1060341"/>
                    <a:pt x="2278" y="938812"/>
                  </a:cubicBezTo>
                  <a:cubicBezTo>
                    <a:pt x="-759" y="902356"/>
                    <a:pt x="-759" y="865894"/>
                    <a:pt x="2278" y="832475"/>
                  </a:cubicBezTo>
                  <a:cubicBezTo>
                    <a:pt x="29623" y="398010"/>
                    <a:pt x="351676" y="57725"/>
                    <a:pt x="786141" y="6077"/>
                  </a:cubicBezTo>
                  <a:cubicBezTo>
                    <a:pt x="807410" y="0"/>
                    <a:pt x="828676" y="9113"/>
                    <a:pt x="849946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480E2D-8EF9-4A5E-8AA3-578BFB17107D}"/>
                </a:ext>
              </a:extLst>
            </p:cNvPr>
            <p:cNvSpPr/>
            <p:nvPr/>
          </p:nvSpPr>
          <p:spPr>
            <a:xfrm>
              <a:off x="1250959" y="3371608"/>
              <a:ext cx="761901" cy="62450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CAF9740-C69A-4E91-A7C4-A970872A23B3}"/>
              </a:ext>
            </a:extLst>
          </p:cNvPr>
          <p:cNvSpPr txBox="1"/>
          <p:nvPr/>
        </p:nvSpPr>
        <p:spPr>
          <a:xfrm>
            <a:off x="6110127" y="1416394"/>
            <a:ext cx="58905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不再使用冰箱！</a:t>
            </a:r>
            <a:endParaRPr lang="en-US" altLang="zh-TW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(POV1: </a:t>
            </a: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忘記冰箱內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容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57" name="圖片 56" descr="C:\Users\winie\Downloads\IMG_7399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3" r="54342" b="59415"/>
          <a:stretch/>
        </p:blipFill>
        <p:spPr bwMode="auto">
          <a:xfrm>
            <a:off x="503638" y="923665"/>
            <a:ext cx="5996910" cy="22511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圖片 57" descr="C:\Users\winie\Downloads\IMG_7399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7" t="17579" r="5211" b="59569"/>
          <a:stretch/>
        </p:blipFill>
        <p:spPr bwMode="auto">
          <a:xfrm>
            <a:off x="4418532" y="3682935"/>
            <a:ext cx="5999043" cy="225198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605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92"/>
    </mc:Choice>
    <mc:Fallback>
      <p:transition spd="slow" advTm="2879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Best HMW 2</a:t>
            </a:r>
            <a:endParaRPr 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691376" y="730748"/>
            <a:ext cx="2142219" cy="2141211"/>
            <a:chOff x="980625" y="2308633"/>
            <a:chExt cx="3446080" cy="34444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255E4E6-0D6C-486A-9065-405D849E03B6}"/>
                </a:ext>
              </a:extLst>
            </p:cNvPr>
            <p:cNvGrpSpPr/>
            <p:nvPr/>
          </p:nvGrpSpPr>
          <p:grpSpPr>
            <a:xfrm>
              <a:off x="980625" y="2308633"/>
              <a:ext cx="3446080" cy="3444458"/>
              <a:chOff x="3526795" y="1849288"/>
              <a:chExt cx="4419549" cy="441747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1F1FD4E-23F2-4A33-9F79-3945D1400CB5}"/>
                  </a:ext>
                </a:extLst>
              </p:cNvPr>
              <p:cNvSpPr/>
              <p:nvPr/>
            </p:nvSpPr>
            <p:spPr>
              <a:xfrm rot="3000000">
                <a:off x="3459693" y="1916390"/>
                <a:ext cx="4417470" cy="4283265"/>
              </a:xfrm>
              <a:custGeom>
                <a:avLst/>
                <a:gdLst>
                  <a:gd name="connsiteX0" fmla="*/ 407554 w 4417470"/>
                  <a:gd name="connsiteY0" fmla="*/ 44466 h 4283265"/>
                  <a:gd name="connsiteX1" fmla="*/ 534399 w 4417470"/>
                  <a:gd name="connsiteY1" fmla="*/ 969 h 4283265"/>
                  <a:gd name="connsiteX2" fmla="*/ 2073870 w 4417470"/>
                  <a:gd name="connsiteY2" fmla="*/ 171489 h 4283265"/>
                  <a:gd name="connsiteX3" fmla="*/ 2077417 w 4417470"/>
                  <a:gd name="connsiteY3" fmla="*/ 153919 h 4283265"/>
                  <a:gd name="connsiteX4" fmla="*/ 2247705 w 4417470"/>
                  <a:gd name="connsiteY4" fmla="*/ 41045 h 4283265"/>
                  <a:gd name="connsiteX5" fmla="*/ 4232659 w 4417470"/>
                  <a:gd name="connsiteY5" fmla="*/ 41045 h 4283265"/>
                  <a:gd name="connsiteX6" fmla="*/ 4417470 w 4417470"/>
                  <a:gd name="connsiteY6" fmla="*/ 225856 h 4283265"/>
                  <a:gd name="connsiteX7" fmla="*/ 4417470 w 4417470"/>
                  <a:gd name="connsiteY7" fmla="*/ 2210810 h 4283265"/>
                  <a:gd name="connsiteX8" fmla="*/ 4232659 w 4417470"/>
                  <a:gd name="connsiteY8" fmla="*/ 2395621 h 4283265"/>
                  <a:gd name="connsiteX9" fmla="*/ 3889560 w 4417470"/>
                  <a:gd name="connsiteY9" fmla="*/ 2395621 h 4283265"/>
                  <a:gd name="connsiteX10" fmla="*/ 3893603 w 4417470"/>
                  <a:gd name="connsiteY10" fmla="*/ 2403332 h 4283265"/>
                  <a:gd name="connsiteX11" fmla="*/ 3899144 w 4417470"/>
                  <a:gd name="connsiteY11" fmla="*/ 2465500 h 4283265"/>
                  <a:gd name="connsiteX12" fmla="*/ 3713292 w 4417470"/>
                  <a:gd name="connsiteY12" fmla="*/ 4143380 h 4283265"/>
                  <a:gd name="connsiteX13" fmla="*/ 3539768 w 4417470"/>
                  <a:gd name="connsiteY13" fmla="*/ 4282296 h 4283265"/>
                  <a:gd name="connsiteX14" fmla="*/ 1861885 w 4417470"/>
                  <a:gd name="connsiteY14" fmla="*/ 4096444 h 4283265"/>
                  <a:gd name="connsiteX15" fmla="*/ 1722969 w 4417470"/>
                  <a:gd name="connsiteY15" fmla="*/ 3922920 h 4283265"/>
                  <a:gd name="connsiteX16" fmla="*/ 1723732 w 4417470"/>
                  <a:gd name="connsiteY16" fmla="*/ 3916028 h 4283265"/>
                  <a:gd name="connsiteX17" fmla="*/ 139886 w 4417470"/>
                  <a:gd name="connsiteY17" fmla="*/ 3740592 h 4283265"/>
                  <a:gd name="connsiteX18" fmla="*/ 969 w 4417470"/>
                  <a:gd name="connsiteY18" fmla="*/ 3567067 h 4283265"/>
                  <a:gd name="connsiteX19" fmla="*/ 186576 w 4417470"/>
                  <a:gd name="connsiteY19" fmla="*/ 1891401 h 4283265"/>
                  <a:gd name="connsiteX20" fmla="*/ 180564 w 4417470"/>
                  <a:gd name="connsiteY20" fmla="*/ 1879933 h 4283265"/>
                  <a:gd name="connsiteX21" fmla="*/ 175023 w 4417470"/>
                  <a:gd name="connsiteY21" fmla="*/ 1817766 h 4283265"/>
                  <a:gd name="connsiteX22" fmla="*/ 360874 w 4417470"/>
                  <a:gd name="connsiteY22" fmla="*/ 139885 h 4283265"/>
                  <a:gd name="connsiteX23" fmla="*/ 379887 w 4417470"/>
                  <a:gd name="connsiteY23" fmla="*/ 80437 h 4283265"/>
                  <a:gd name="connsiteX24" fmla="*/ 407554 w 4417470"/>
                  <a:gd name="connsiteY24" fmla="*/ 44466 h 4283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17470" h="4283265">
                    <a:moveTo>
                      <a:pt x="407554" y="44466"/>
                    </a:moveTo>
                    <a:cubicBezTo>
                      <a:pt x="440053" y="12920"/>
                      <a:pt x="485867" y="-4407"/>
                      <a:pt x="534399" y="969"/>
                    </a:cubicBezTo>
                    <a:lnTo>
                      <a:pt x="2073870" y="171489"/>
                    </a:lnTo>
                    <a:lnTo>
                      <a:pt x="2077417" y="153919"/>
                    </a:lnTo>
                    <a:cubicBezTo>
                      <a:pt x="2105473" y="87588"/>
                      <a:pt x="2171154" y="41045"/>
                      <a:pt x="2247705" y="41045"/>
                    </a:cubicBezTo>
                    <a:lnTo>
                      <a:pt x="4232659" y="41045"/>
                    </a:lnTo>
                    <a:cubicBezTo>
                      <a:pt x="4334727" y="41045"/>
                      <a:pt x="4417470" y="123788"/>
                      <a:pt x="4417470" y="225856"/>
                    </a:cubicBezTo>
                    <a:lnTo>
                      <a:pt x="4417470" y="2210810"/>
                    </a:lnTo>
                    <a:cubicBezTo>
                      <a:pt x="4417470" y="2312878"/>
                      <a:pt x="4334727" y="2395621"/>
                      <a:pt x="4232659" y="2395621"/>
                    </a:cubicBezTo>
                    <a:lnTo>
                      <a:pt x="3889560" y="2395621"/>
                    </a:lnTo>
                    <a:lnTo>
                      <a:pt x="3893603" y="2403332"/>
                    </a:lnTo>
                    <a:cubicBezTo>
                      <a:pt x="3899438" y="2422898"/>
                      <a:pt x="3901533" y="2443930"/>
                      <a:pt x="3899144" y="2465500"/>
                    </a:cubicBezTo>
                    <a:lnTo>
                      <a:pt x="3713292" y="4143380"/>
                    </a:lnTo>
                    <a:cubicBezTo>
                      <a:pt x="3703736" y="4229658"/>
                      <a:pt x="3626046" y="4291853"/>
                      <a:pt x="3539768" y="4282296"/>
                    </a:cubicBezTo>
                    <a:lnTo>
                      <a:pt x="1861885" y="4096444"/>
                    </a:lnTo>
                    <a:cubicBezTo>
                      <a:pt x="1775607" y="4086888"/>
                      <a:pt x="1713412" y="4009198"/>
                      <a:pt x="1722969" y="3922920"/>
                    </a:cubicBezTo>
                    <a:lnTo>
                      <a:pt x="1723732" y="3916028"/>
                    </a:lnTo>
                    <a:lnTo>
                      <a:pt x="139886" y="3740592"/>
                    </a:lnTo>
                    <a:cubicBezTo>
                      <a:pt x="53608" y="3731035"/>
                      <a:pt x="-8587" y="3653346"/>
                      <a:pt x="969" y="3567067"/>
                    </a:cubicBezTo>
                    <a:lnTo>
                      <a:pt x="186576" y="1891401"/>
                    </a:lnTo>
                    <a:lnTo>
                      <a:pt x="180564" y="1879933"/>
                    </a:lnTo>
                    <a:cubicBezTo>
                      <a:pt x="174729" y="1860368"/>
                      <a:pt x="172633" y="1839335"/>
                      <a:pt x="175023" y="1817766"/>
                    </a:cubicBezTo>
                    <a:lnTo>
                      <a:pt x="360874" y="139885"/>
                    </a:lnTo>
                    <a:cubicBezTo>
                      <a:pt x="363264" y="118316"/>
                      <a:pt x="369911" y="98252"/>
                      <a:pt x="379887" y="80437"/>
                    </a:cubicBezTo>
                    <a:cubicBezTo>
                      <a:pt x="387368" y="67076"/>
                      <a:pt x="396721" y="54981"/>
                      <a:pt x="407554" y="44466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9761C78B-A14B-4184-A518-FB7A7942FB35}"/>
                  </a:ext>
                </a:extLst>
              </p:cNvPr>
              <p:cNvSpPr/>
              <p:nvPr/>
            </p:nvSpPr>
            <p:spPr>
              <a:xfrm rot="3000000">
                <a:off x="6117544" y="3344603"/>
                <a:ext cx="1828800" cy="1828800"/>
              </a:xfrm>
              <a:prstGeom prst="roundRect">
                <a:avLst>
                  <a:gd name="adj" fmla="val 7849"/>
                </a:avLst>
              </a:prstGeom>
              <a:solidFill>
                <a:schemeClr val="accent2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" name="Rounded Rectangle 46">
                <a:extLst>
                  <a:ext uri="{FF2B5EF4-FFF2-40B4-BE49-F238E27FC236}">
                    <a16:creationId xmlns:a16="http://schemas.microsoft.com/office/drawing/2014/main" id="{494459EF-B1CF-4051-A801-66A1549E96A5}"/>
                  </a:ext>
                </a:extLst>
              </p:cNvPr>
              <p:cNvSpPr/>
              <p:nvPr/>
            </p:nvSpPr>
            <p:spPr>
              <a:xfrm rot="3379239">
                <a:off x="3630548" y="2874807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" name="Rounded Rectangle 48">
                <a:extLst>
                  <a:ext uri="{FF2B5EF4-FFF2-40B4-BE49-F238E27FC236}">
                    <a16:creationId xmlns:a16="http://schemas.microsoft.com/office/drawing/2014/main" id="{68DC23E8-7BA3-423D-90E4-0E3F38C4793E}"/>
                  </a:ext>
                </a:extLst>
              </p:cNvPr>
              <p:cNvSpPr/>
              <p:nvPr/>
            </p:nvSpPr>
            <p:spPr>
              <a:xfrm rot="3379239">
                <a:off x="5082470" y="1883710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" name="Rounded Rectangle 54">
                <a:extLst>
                  <a:ext uri="{FF2B5EF4-FFF2-40B4-BE49-F238E27FC236}">
                    <a16:creationId xmlns:a16="http://schemas.microsoft.com/office/drawing/2014/main" id="{9C946BA1-7045-4E7D-86E9-BBC6F8D67177}"/>
                  </a:ext>
                </a:extLst>
              </p:cNvPr>
              <p:cNvSpPr/>
              <p:nvPr/>
            </p:nvSpPr>
            <p:spPr>
              <a:xfrm rot="3379239">
                <a:off x="4464829" y="4422673"/>
                <a:ext cx="1555339" cy="1555339"/>
              </a:xfrm>
              <a:prstGeom prst="roundRect">
                <a:avLst>
                  <a:gd name="adj" fmla="val 7849"/>
                </a:avLst>
              </a:prstGeom>
              <a:solidFill>
                <a:schemeClr val="accent1"/>
              </a:solidFill>
              <a:ln w="635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22FBE81-409D-463F-88C6-A09EF7935281}"/>
                </a:ext>
              </a:extLst>
            </p:cNvPr>
            <p:cNvSpPr/>
            <p:nvPr/>
          </p:nvSpPr>
          <p:spPr>
            <a:xfrm rot="19136066">
              <a:off x="3520398" y="3694356"/>
              <a:ext cx="520618" cy="1204372"/>
            </a:xfrm>
            <a:custGeom>
              <a:avLst/>
              <a:gdLst>
                <a:gd name="connsiteX0" fmla="*/ 422190 w 520618"/>
                <a:gd name="connsiteY0" fmla="*/ 101446 h 1204372"/>
                <a:gd name="connsiteX1" fmla="*/ 401765 w 520618"/>
                <a:gd name="connsiteY1" fmla="*/ 118467 h 1204372"/>
                <a:gd name="connsiteX2" fmla="*/ 401765 w 520618"/>
                <a:gd name="connsiteY2" fmla="*/ 559653 h 1204372"/>
                <a:gd name="connsiteX3" fmla="*/ 422190 w 520618"/>
                <a:gd name="connsiteY3" fmla="*/ 576674 h 1204372"/>
                <a:gd name="connsiteX4" fmla="*/ 442615 w 520618"/>
                <a:gd name="connsiteY4" fmla="*/ 559653 h 1204372"/>
                <a:gd name="connsiteX5" fmla="*/ 442615 w 520618"/>
                <a:gd name="connsiteY5" fmla="*/ 118467 h 1204372"/>
                <a:gd name="connsiteX6" fmla="*/ 422190 w 520618"/>
                <a:gd name="connsiteY6" fmla="*/ 101446 h 1204372"/>
                <a:gd name="connsiteX7" fmla="*/ 342532 w 520618"/>
                <a:gd name="connsiteY7" fmla="*/ 101446 h 1204372"/>
                <a:gd name="connsiteX8" fmla="*/ 322107 w 520618"/>
                <a:gd name="connsiteY8" fmla="*/ 118467 h 1204372"/>
                <a:gd name="connsiteX9" fmla="*/ 322107 w 520618"/>
                <a:gd name="connsiteY9" fmla="*/ 559653 h 1204372"/>
                <a:gd name="connsiteX10" fmla="*/ 342532 w 520618"/>
                <a:gd name="connsiteY10" fmla="*/ 576674 h 1204372"/>
                <a:gd name="connsiteX11" fmla="*/ 362957 w 520618"/>
                <a:gd name="connsiteY11" fmla="*/ 559653 h 1204372"/>
                <a:gd name="connsiteX12" fmla="*/ 362957 w 520618"/>
                <a:gd name="connsiteY12" fmla="*/ 118467 h 1204372"/>
                <a:gd name="connsiteX13" fmla="*/ 342532 w 520618"/>
                <a:gd name="connsiteY13" fmla="*/ 101446 h 1204372"/>
                <a:gd name="connsiteX14" fmla="*/ 262873 w 520618"/>
                <a:gd name="connsiteY14" fmla="*/ 101446 h 1204372"/>
                <a:gd name="connsiteX15" fmla="*/ 242448 w 520618"/>
                <a:gd name="connsiteY15" fmla="*/ 118467 h 1204372"/>
                <a:gd name="connsiteX16" fmla="*/ 242448 w 520618"/>
                <a:gd name="connsiteY16" fmla="*/ 559653 h 1204372"/>
                <a:gd name="connsiteX17" fmla="*/ 262873 w 520618"/>
                <a:gd name="connsiteY17" fmla="*/ 576674 h 1204372"/>
                <a:gd name="connsiteX18" fmla="*/ 283298 w 520618"/>
                <a:gd name="connsiteY18" fmla="*/ 559653 h 1204372"/>
                <a:gd name="connsiteX19" fmla="*/ 283298 w 520618"/>
                <a:gd name="connsiteY19" fmla="*/ 118467 h 1204372"/>
                <a:gd name="connsiteX20" fmla="*/ 262873 w 520618"/>
                <a:gd name="connsiteY20" fmla="*/ 101446 h 1204372"/>
                <a:gd name="connsiteX21" fmla="*/ 183214 w 520618"/>
                <a:gd name="connsiteY21" fmla="*/ 101446 h 1204372"/>
                <a:gd name="connsiteX22" fmla="*/ 162789 w 520618"/>
                <a:gd name="connsiteY22" fmla="*/ 118467 h 1204372"/>
                <a:gd name="connsiteX23" fmla="*/ 162789 w 520618"/>
                <a:gd name="connsiteY23" fmla="*/ 559653 h 1204372"/>
                <a:gd name="connsiteX24" fmla="*/ 183214 w 520618"/>
                <a:gd name="connsiteY24" fmla="*/ 576674 h 1204372"/>
                <a:gd name="connsiteX25" fmla="*/ 203639 w 520618"/>
                <a:gd name="connsiteY25" fmla="*/ 559653 h 1204372"/>
                <a:gd name="connsiteX26" fmla="*/ 203639 w 520618"/>
                <a:gd name="connsiteY26" fmla="*/ 118467 h 1204372"/>
                <a:gd name="connsiteX27" fmla="*/ 183214 w 520618"/>
                <a:gd name="connsiteY27" fmla="*/ 101446 h 1204372"/>
                <a:gd name="connsiteX28" fmla="*/ 103556 w 520618"/>
                <a:gd name="connsiteY28" fmla="*/ 101446 h 1204372"/>
                <a:gd name="connsiteX29" fmla="*/ 83130 w 520618"/>
                <a:gd name="connsiteY29" fmla="*/ 118467 h 1204372"/>
                <a:gd name="connsiteX30" fmla="*/ 83130 w 520618"/>
                <a:gd name="connsiteY30" fmla="*/ 559653 h 1204372"/>
                <a:gd name="connsiteX31" fmla="*/ 103556 w 520618"/>
                <a:gd name="connsiteY31" fmla="*/ 576674 h 1204372"/>
                <a:gd name="connsiteX32" fmla="*/ 123981 w 520618"/>
                <a:gd name="connsiteY32" fmla="*/ 559653 h 1204372"/>
                <a:gd name="connsiteX33" fmla="*/ 123981 w 520618"/>
                <a:gd name="connsiteY33" fmla="*/ 118467 h 1204372"/>
                <a:gd name="connsiteX34" fmla="*/ 103556 w 520618"/>
                <a:gd name="connsiteY34" fmla="*/ 101446 h 1204372"/>
                <a:gd name="connsiteX35" fmla="*/ 164151 w 520618"/>
                <a:gd name="connsiteY35" fmla="*/ 0 h 1204372"/>
                <a:gd name="connsiteX36" fmla="*/ 356829 w 520618"/>
                <a:gd name="connsiteY36" fmla="*/ 0 h 1204372"/>
                <a:gd name="connsiteX37" fmla="*/ 519551 w 520618"/>
                <a:gd name="connsiteY37" fmla="*/ 163402 h 1204372"/>
                <a:gd name="connsiteX38" fmla="*/ 492317 w 520618"/>
                <a:gd name="connsiteY38" fmla="*/ 560334 h 1204372"/>
                <a:gd name="connsiteX39" fmla="*/ 417425 w 520618"/>
                <a:gd name="connsiteY39" fmla="*/ 635227 h 1204372"/>
                <a:gd name="connsiteX40" fmla="*/ 294873 w 520618"/>
                <a:gd name="connsiteY40" fmla="*/ 635227 h 1204372"/>
                <a:gd name="connsiteX41" fmla="*/ 294873 w 520618"/>
                <a:gd name="connsiteY41" fmla="*/ 979686 h 1204372"/>
                <a:gd name="connsiteX42" fmla="*/ 333721 w 520618"/>
                <a:gd name="connsiteY42" fmla="*/ 979686 h 1204372"/>
                <a:gd name="connsiteX43" fmla="*/ 333721 w 520618"/>
                <a:gd name="connsiteY43" fmla="*/ 1204372 h 1204372"/>
                <a:gd name="connsiteX44" fmla="*/ 198737 w 520618"/>
                <a:gd name="connsiteY44" fmla="*/ 1204372 h 1204372"/>
                <a:gd name="connsiteX45" fmla="*/ 198737 w 520618"/>
                <a:gd name="connsiteY45" fmla="*/ 979686 h 1204372"/>
                <a:gd name="connsiteX46" fmla="*/ 230192 w 520618"/>
                <a:gd name="connsiteY46" fmla="*/ 979686 h 1204372"/>
                <a:gd name="connsiteX47" fmla="*/ 230192 w 520618"/>
                <a:gd name="connsiteY47" fmla="*/ 635227 h 1204372"/>
                <a:gd name="connsiteX48" fmla="*/ 102875 w 520618"/>
                <a:gd name="connsiteY48" fmla="*/ 635227 h 1204372"/>
                <a:gd name="connsiteX49" fmla="*/ 27982 w 520618"/>
                <a:gd name="connsiteY49" fmla="*/ 560334 h 1204372"/>
                <a:gd name="connsiteX50" fmla="*/ 749 w 520618"/>
                <a:gd name="connsiteY50" fmla="*/ 163402 h 1204372"/>
                <a:gd name="connsiteX51" fmla="*/ 164151 w 520618"/>
                <a:gd name="connsiteY51" fmla="*/ 0 h 1204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20618" h="1204372">
                  <a:moveTo>
                    <a:pt x="422190" y="101446"/>
                  </a:moveTo>
                  <a:cubicBezTo>
                    <a:pt x="411297" y="101446"/>
                    <a:pt x="401765" y="108935"/>
                    <a:pt x="401765" y="118467"/>
                  </a:cubicBezTo>
                  <a:lnTo>
                    <a:pt x="401765" y="559653"/>
                  </a:lnTo>
                  <a:cubicBezTo>
                    <a:pt x="401765" y="569184"/>
                    <a:pt x="410616" y="576674"/>
                    <a:pt x="422190" y="576674"/>
                  </a:cubicBezTo>
                  <a:cubicBezTo>
                    <a:pt x="433084" y="576674"/>
                    <a:pt x="442615" y="569184"/>
                    <a:pt x="442615" y="559653"/>
                  </a:cubicBezTo>
                  <a:lnTo>
                    <a:pt x="442615" y="118467"/>
                  </a:lnTo>
                  <a:cubicBezTo>
                    <a:pt x="442615" y="108935"/>
                    <a:pt x="433764" y="101446"/>
                    <a:pt x="422190" y="101446"/>
                  </a:cubicBezTo>
                  <a:close/>
                  <a:moveTo>
                    <a:pt x="342532" y="101446"/>
                  </a:moveTo>
                  <a:cubicBezTo>
                    <a:pt x="331638" y="101446"/>
                    <a:pt x="322107" y="108935"/>
                    <a:pt x="322107" y="118467"/>
                  </a:cubicBezTo>
                  <a:lnTo>
                    <a:pt x="322107" y="559653"/>
                  </a:lnTo>
                  <a:cubicBezTo>
                    <a:pt x="322107" y="569184"/>
                    <a:pt x="330957" y="576674"/>
                    <a:pt x="342532" y="576674"/>
                  </a:cubicBezTo>
                  <a:cubicBezTo>
                    <a:pt x="353425" y="576674"/>
                    <a:pt x="362957" y="569184"/>
                    <a:pt x="362957" y="559653"/>
                  </a:cubicBezTo>
                  <a:lnTo>
                    <a:pt x="362957" y="118467"/>
                  </a:lnTo>
                  <a:cubicBezTo>
                    <a:pt x="362957" y="108935"/>
                    <a:pt x="354106" y="101446"/>
                    <a:pt x="342532" y="101446"/>
                  </a:cubicBezTo>
                  <a:close/>
                  <a:moveTo>
                    <a:pt x="262873" y="101446"/>
                  </a:moveTo>
                  <a:cubicBezTo>
                    <a:pt x="251979" y="101446"/>
                    <a:pt x="242448" y="108935"/>
                    <a:pt x="242448" y="118467"/>
                  </a:cubicBezTo>
                  <a:lnTo>
                    <a:pt x="242448" y="559653"/>
                  </a:lnTo>
                  <a:cubicBezTo>
                    <a:pt x="242448" y="569184"/>
                    <a:pt x="251298" y="576674"/>
                    <a:pt x="262873" y="576674"/>
                  </a:cubicBezTo>
                  <a:cubicBezTo>
                    <a:pt x="273766" y="576674"/>
                    <a:pt x="283298" y="569184"/>
                    <a:pt x="283298" y="559653"/>
                  </a:cubicBezTo>
                  <a:lnTo>
                    <a:pt x="283298" y="118467"/>
                  </a:lnTo>
                  <a:cubicBezTo>
                    <a:pt x="283298" y="108935"/>
                    <a:pt x="274448" y="101446"/>
                    <a:pt x="262873" y="101446"/>
                  </a:cubicBezTo>
                  <a:close/>
                  <a:moveTo>
                    <a:pt x="183214" y="101446"/>
                  </a:moveTo>
                  <a:cubicBezTo>
                    <a:pt x="172321" y="101446"/>
                    <a:pt x="162789" y="108935"/>
                    <a:pt x="162789" y="118467"/>
                  </a:cubicBezTo>
                  <a:lnTo>
                    <a:pt x="162789" y="559653"/>
                  </a:lnTo>
                  <a:cubicBezTo>
                    <a:pt x="162789" y="569184"/>
                    <a:pt x="171640" y="576674"/>
                    <a:pt x="183214" y="576674"/>
                  </a:cubicBezTo>
                  <a:cubicBezTo>
                    <a:pt x="194107" y="576674"/>
                    <a:pt x="203639" y="569184"/>
                    <a:pt x="203639" y="559653"/>
                  </a:cubicBezTo>
                  <a:lnTo>
                    <a:pt x="203639" y="118467"/>
                  </a:lnTo>
                  <a:cubicBezTo>
                    <a:pt x="203639" y="108935"/>
                    <a:pt x="194789" y="101446"/>
                    <a:pt x="183214" y="101446"/>
                  </a:cubicBezTo>
                  <a:close/>
                  <a:moveTo>
                    <a:pt x="103556" y="101446"/>
                  </a:moveTo>
                  <a:cubicBezTo>
                    <a:pt x="92662" y="101446"/>
                    <a:pt x="83130" y="108935"/>
                    <a:pt x="83130" y="118467"/>
                  </a:cubicBezTo>
                  <a:lnTo>
                    <a:pt x="83130" y="559653"/>
                  </a:lnTo>
                  <a:cubicBezTo>
                    <a:pt x="83130" y="569184"/>
                    <a:pt x="91981" y="576674"/>
                    <a:pt x="103556" y="576674"/>
                  </a:cubicBezTo>
                  <a:cubicBezTo>
                    <a:pt x="114449" y="576674"/>
                    <a:pt x="123981" y="569184"/>
                    <a:pt x="123981" y="559653"/>
                  </a:cubicBezTo>
                  <a:lnTo>
                    <a:pt x="123981" y="118467"/>
                  </a:lnTo>
                  <a:cubicBezTo>
                    <a:pt x="123981" y="108935"/>
                    <a:pt x="115130" y="101446"/>
                    <a:pt x="103556" y="101446"/>
                  </a:cubicBezTo>
                  <a:close/>
                  <a:moveTo>
                    <a:pt x="164151" y="0"/>
                  </a:moveTo>
                  <a:lnTo>
                    <a:pt x="356829" y="0"/>
                  </a:lnTo>
                  <a:cubicBezTo>
                    <a:pt x="446700" y="0"/>
                    <a:pt x="531125" y="25872"/>
                    <a:pt x="519551" y="163402"/>
                  </a:cubicBezTo>
                  <a:lnTo>
                    <a:pt x="492317" y="560334"/>
                  </a:lnTo>
                  <a:cubicBezTo>
                    <a:pt x="492317" y="601184"/>
                    <a:pt x="458956" y="635227"/>
                    <a:pt x="417425" y="635227"/>
                  </a:cubicBezTo>
                  <a:lnTo>
                    <a:pt x="294873" y="635227"/>
                  </a:lnTo>
                  <a:lnTo>
                    <a:pt x="294873" y="979686"/>
                  </a:lnTo>
                  <a:lnTo>
                    <a:pt x="333721" y="979686"/>
                  </a:lnTo>
                  <a:lnTo>
                    <a:pt x="333721" y="1204372"/>
                  </a:lnTo>
                  <a:lnTo>
                    <a:pt x="198737" y="1204372"/>
                  </a:lnTo>
                  <a:lnTo>
                    <a:pt x="198737" y="979686"/>
                  </a:lnTo>
                  <a:lnTo>
                    <a:pt x="230192" y="979686"/>
                  </a:lnTo>
                  <a:lnTo>
                    <a:pt x="230192" y="635227"/>
                  </a:lnTo>
                  <a:lnTo>
                    <a:pt x="102875" y="635227"/>
                  </a:lnTo>
                  <a:cubicBezTo>
                    <a:pt x="62025" y="635227"/>
                    <a:pt x="27982" y="601865"/>
                    <a:pt x="27982" y="560334"/>
                  </a:cubicBezTo>
                  <a:lnTo>
                    <a:pt x="749" y="163402"/>
                  </a:lnTo>
                  <a:cubicBezTo>
                    <a:pt x="-8784" y="24510"/>
                    <a:pt x="74279" y="0"/>
                    <a:pt x="164151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5BB6E81-4AE2-4BAC-A1C9-EEFBE8ABCA1D}"/>
                </a:ext>
              </a:extLst>
            </p:cNvPr>
            <p:cNvGrpSpPr/>
            <p:nvPr/>
          </p:nvGrpSpPr>
          <p:grpSpPr>
            <a:xfrm rot="19466094">
              <a:off x="2197182" y="4365378"/>
              <a:ext cx="242475" cy="1112379"/>
              <a:chOff x="9535303" y="2616201"/>
              <a:chExt cx="429088" cy="1968489"/>
            </a:xfrm>
            <a:solidFill>
              <a:schemeClr val="bg1"/>
            </a:solidFill>
          </p:grpSpPr>
          <p:grpSp>
            <p:nvGrpSpPr>
              <p:cNvPr id="33" name="그룹 19">
                <a:extLst>
                  <a:ext uri="{FF2B5EF4-FFF2-40B4-BE49-F238E27FC236}">
                    <a16:creationId xmlns:a16="http://schemas.microsoft.com/office/drawing/2014/main" id="{B97667B7-290C-4365-9533-32B991607D79}"/>
                  </a:ext>
                </a:extLst>
              </p:cNvPr>
              <p:cNvGrpSpPr/>
              <p:nvPr/>
            </p:nvGrpSpPr>
            <p:grpSpPr>
              <a:xfrm rot="19313868">
                <a:off x="9535303" y="2740910"/>
                <a:ext cx="283914" cy="1814358"/>
                <a:chOff x="1055023" y="2447150"/>
                <a:chExt cx="489227" cy="3126412"/>
              </a:xfrm>
              <a:grpFill/>
              <a:effectLst/>
            </p:grpSpPr>
            <p:grpSp>
              <p:nvGrpSpPr>
                <p:cNvPr id="34" name="그룹 20">
                  <a:extLst>
                    <a:ext uri="{FF2B5EF4-FFF2-40B4-BE49-F238E27FC236}">
                      <a16:creationId xmlns:a16="http://schemas.microsoft.com/office/drawing/2014/main" id="{D56575B5-D0AC-408C-855C-2ED7644ECCF1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8"/>
                  <a:chOff x="4360431" y="3515651"/>
                  <a:chExt cx="208870" cy="1909569"/>
                </a:xfrm>
                <a:grpFill/>
              </p:grpSpPr>
              <p:sp>
                <p:nvSpPr>
                  <p:cNvPr id="36" name="사다리꼴 22">
                    <a:extLst>
                      <a:ext uri="{FF2B5EF4-FFF2-40B4-BE49-F238E27FC236}">
                        <a16:creationId xmlns:a16="http://schemas.microsoft.com/office/drawing/2014/main" id="{3F89AA32-E109-4475-8EEA-2F35EED3F72D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37" name="타원 23">
                    <a:extLst>
                      <a:ext uri="{FF2B5EF4-FFF2-40B4-BE49-F238E27FC236}">
                        <a16:creationId xmlns:a16="http://schemas.microsoft.com/office/drawing/2014/main" id="{601F9390-6C0D-434A-AAD9-7568AEE3AE5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5" name="자유형: 도형 21">
                  <a:extLst>
                    <a:ext uri="{FF2B5EF4-FFF2-40B4-BE49-F238E27FC236}">
                      <a16:creationId xmlns:a16="http://schemas.microsoft.com/office/drawing/2014/main" id="{CEB199C5-5FC8-466B-9A57-7B4DBA1BEC7C}"/>
                    </a:ext>
                  </a:extLst>
                </p:cNvPr>
                <p:cNvSpPr/>
                <p:nvPr/>
              </p:nvSpPr>
              <p:spPr>
                <a:xfrm>
                  <a:off x="1055023" y="2447150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8" name="그룹 24">
                <a:extLst>
                  <a:ext uri="{FF2B5EF4-FFF2-40B4-BE49-F238E27FC236}">
                    <a16:creationId xmlns:a16="http://schemas.microsoft.com/office/drawing/2014/main" id="{005E4078-1D0C-4BDC-A31C-0E2FE218CCFF}"/>
                  </a:ext>
                </a:extLst>
              </p:cNvPr>
              <p:cNvGrpSpPr/>
              <p:nvPr/>
            </p:nvGrpSpPr>
            <p:grpSpPr>
              <a:xfrm rot="2286132" flipH="1">
                <a:off x="9758353" y="2616201"/>
                <a:ext cx="206038" cy="1968489"/>
                <a:chOff x="10476289" y="295275"/>
                <a:chExt cx="567209" cy="6132426"/>
              </a:xfrm>
              <a:grpFill/>
              <a:effectLst/>
            </p:grpSpPr>
            <p:grpSp>
              <p:nvGrpSpPr>
                <p:cNvPr id="39" name="그룹 25">
                  <a:extLst>
                    <a:ext uri="{FF2B5EF4-FFF2-40B4-BE49-F238E27FC236}">
                      <a16:creationId xmlns:a16="http://schemas.microsoft.com/office/drawing/2014/main" id="{B2B21BCC-C7EC-4BF5-922E-86D99AE2A561}"/>
                    </a:ext>
                  </a:extLst>
                </p:cNvPr>
                <p:cNvGrpSpPr/>
                <p:nvPr/>
              </p:nvGrpSpPr>
              <p:grpSpPr>
                <a:xfrm>
                  <a:off x="10690850" y="3203660"/>
                  <a:ext cx="352648" cy="3224041"/>
                  <a:chOff x="3737748" y="3214934"/>
                  <a:chExt cx="352648" cy="3224042"/>
                </a:xfrm>
                <a:grpFill/>
              </p:grpSpPr>
              <p:sp>
                <p:nvSpPr>
                  <p:cNvPr id="41" name="사다리꼴 27">
                    <a:extLst>
                      <a:ext uri="{FF2B5EF4-FFF2-40B4-BE49-F238E27FC236}">
                        <a16:creationId xmlns:a16="http://schemas.microsoft.com/office/drawing/2014/main" id="{10D3EACB-599D-4376-83F1-108C6F9D0220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2" name="타원 28">
                    <a:extLst>
                      <a:ext uri="{FF2B5EF4-FFF2-40B4-BE49-F238E27FC236}">
                        <a16:creationId xmlns:a16="http://schemas.microsoft.com/office/drawing/2014/main" id="{D3B60DBE-4E99-4276-BCE9-1D56E60D3B03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40" name="자유형: 도형 26">
                  <a:extLst>
                    <a:ext uri="{FF2B5EF4-FFF2-40B4-BE49-F238E27FC236}">
                      <a16:creationId xmlns:a16="http://schemas.microsoft.com/office/drawing/2014/main" id="{8863EB99-F49A-421F-9352-EB6FB6E6B877}"/>
                    </a:ext>
                  </a:extLst>
                </p:cNvPr>
                <p:cNvSpPr/>
                <p:nvPr/>
              </p:nvSpPr>
              <p:spPr>
                <a:xfrm>
                  <a:off x="10476289" y="295275"/>
                  <a:ext cx="533237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0B074D7-AE02-4248-9E36-B5310A79CD68}"/>
                </a:ext>
              </a:extLst>
            </p:cNvPr>
            <p:cNvSpPr/>
            <p:nvPr/>
          </p:nvSpPr>
          <p:spPr>
            <a:xfrm rot="634976">
              <a:off x="2480423" y="2456917"/>
              <a:ext cx="631129" cy="1094745"/>
            </a:xfrm>
            <a:custGeom>
              <a:avLst/>
              <a:gdLst>
                <a:gd name="connsiteX0" fmla="*/ 886404 w 1779591"/>
                <a:gd name="connsiteY0" fmla="*/ 2904549 h 3086843"/>
                <a:gd name="connsiteX1" fmla="*/ 840829 w 1779591"/>
                <a:gd name="connsiteY1" fmla="*/ 2950124 h 3086843"/>
                <a:gd name="connsiteX2" fmla="*/ 886404 w 1779591"/>
                <a:gd name="connsiteY2" fmla="*/ 2995696 h 3086843"/>
                <a:gd name="connsiteX3" fmla="*/ 931976 w 1779591"/>
                <a:gd name="connsiteY3" fmla="*/ 2950124 h 3086843"/>
                <a:gd name="connsiteX4" fmla="*/ 886404 w 1779591"/>
                <a:gd name="connsiteY4" fmla="*/ 2904549 h 3086843"/>
                <a:gd name="connsiteX5" fmla="*/ 883365 w 1779591"/>
                <a:gd name="connsiteY5" fmla="*/ 209636 h 3086843"/>
                <a:gd name="connsiteX6" fmla="*/ 1563929 w 1779591"/>
                <a:gd name="connsiteY6" fmla="*/ 890200 h 3086843"/>
                <a:gd name="connsiteX7" fmla="*/ 883365 w 1779591"/>
                <a:gd name="connsiteY7" fmla="*/ 1570767 h 3086843"/>
                <a:gd name="connsiteX8" fmla="*/ 199761 w 1779591"/>
                <a:gd name="connsiteY8" fmla="*/ 878047 h 3086843"/>
                <a:gd name="connsiteX9" fmla="*/ 883365 w 1779591"/>
                <a:gd name="connsiteY9" fmla="*/ 209636 h 3086843"/>
                <a:gd name="connsiteX10" fmla="*/ 883365 w 1779591"/>
                <a:gd name="connsiteY10" fmla="*/ 157988 h 3086843"/>
                <a:gd name="connsiteX11" fmla="*/ 148113 w 1779591"/>
                <a:gd name="connsiteY11" fmla="*/ 878047 h 3086843"/>
                <a:gd name="connsiteX12" fmla="*/ 880325 w 1779591"/>
                <a:gd name="connsiteY12" fmla="*/ 1622416 h 3086843"/>
                <a:gd name="connsiteX13" fmla="*/ 1612541 w 1779591"/>
                <a:gd name="connsiteY13" fmla="*/ 890200 h 3086843"/>
                <a:gd name="connsiteX14" fmla="*/ 883365 w 1779591"/>
                <a:gd name="connsiteY14" fmla="*/ 157988 h 3086843"/>
                <a:gd name="connsiteX15" fmla="*/ 849946 w 1779591"/>
                <a:gd name="connsiteY15" fmla="*/ 0 h 3086843"/>
                <a:gd name="connsiteX16" fmla="*/ 898557 w 1779591"/>
                <a:gd name="connsiteY16" fmla="*/ 0 h 3086843"/>
                <a:gd name="connsiteX17" fmla="*/ 1299604 w 1779591"/>
                <a:gd name="connsiteY17" fmla="*/ 106340 h 3086843"/>
                <a:gd name="connsiteX18" fmla="*/ 1773568 w 1779591"/>
                <a:gd name="connsiteY18" fmla="*/ 1008693 h 3086843"/>
                <a:gd name="connsiteX19" fmla="*/ 1062622 w 1779591"/>
                <a:gd name="connsiteY19" fmla="*/ 1756097 h 3086843"/>
                <a:gd name="connsiteX20" fmla="*/ 1029200 w 1779591"/>
                <a:gd name="connsiteY20" fmla="*/ 1765214 h 3086843"/>
                <a:gd name="connsiteX21" fmla="*/ 1023123 w 1779591"/>
                <a:gd name="connsiteY21" fmla="*/ 1765214 h 3086843"/>
                <a:gd name="connsiteX22" fmla="*/ 1014010 w 1779591"/>
                <a:gd name="connsiteY22" fmla="*/ 1774327 h 3086843"/>
                <a:gd name="connsiteX23" fmla="*/ 1026163 w 1779591"/>
                <a:gd name="connsiteY23" fmla="*/ 1853321 h 3086843"/>
                <a:gd name="connsiteX24" fmla="*/ 1041353 w 1779591"/>
                <a:gd name="connsiteY24" fmla="*/ 1987003 h 3086843"/>
                <a:gd name="connsiteX25" fmla="*/ 971475 w 1779591"/>
                <a:gd name="connsiteY25" fmla="*/ 2233098 h 3086843"/>
                <a:gd name="connsiteX26" fmla="*/ 1014010 w 1779591"/>
                <a:gd name="connsiteY26" fmla="*/ 2533885 h 3086843"/>
                <a:gd name="connsiteX27" fmla="*/ 1010970 w 1779591"/>
                <a:gd name="connsiteY27" fmla="*/ 2977466 h 3086843"/>
                <a:gd name="connsiteX28" fmla="*/ 962359 w 1779591"/>
                <a:gd name="connsiteY28" fmla="*/ 3068613 h 3086843"/>
                <a:gd name="connsiteX29" fmla="*/ 892481 w 1779591"/>
                <a:gd name="connsiteY29" fmla="*/ 3086843 h 3086843"/>
                <a:gd name="connsiteX30" fmla="*/ 822600 w 1779591"/>
                <a:gd name="connsiteY30" fmla="*/ 3068613 h 3086843"/>
                <a:gd name="connsiteX31" fmla="*/ 773988 w 1779591"/>
                <a:gd name="connsiteY31" fmla="*/ 2977466 h 3086843"/>
                <a:gd name="connsiteX32" fmla="*/ 770952 w 1779591"/>
                <a:gd name="connsiteY32" fmla="*/ 2533885 h 3086843"/>
                <a:gd name="connsiteX33" fmla="*/ 813487 w 1779591"/>
                <a:gd name="connsiteY33" fmla="*/ 2233098 h 3086843"/>
                <a:gd name="connsiteX34" fmla="*/ 743606 w 1779591"/>
                <a:gd name="connsiteY34" fmla="*/ 1987003 h 3086843"/>
                <a:gd name="connsiteX35" fmla="*/ 758799 w 1779591"/>
                <a:gd name="connsiteY35" fmla="*/ 1853321 h 3086843"/>
                <a:gd name="connsiteX36" fmla="*/ 770952 w 1779591"/>
                <a:gd name="connsiteY36" fmla="*/ 1774327 h 3086843"/>
                <a:gd name="connsiteX37" fmla="*/ 761835 w 1779591"/>
                <a:gd name="connsiteY37" fmla="*/ 1765214 h 3086843"/>
                <a:gd name="connsiteX38" fmla="*/ 746646 w 1779591"/>
                <a:gd name="connsiteY38" fmla="*/ 1765214 h 3086843"/>
                <a:gd name="connsiteX39" fmla="*/ 743606 w 1779591"/>
                <a:gd name="connsiteY39" fmla="*/ 1762174 h 3086843"/>
                <a:gd name="connsiteX40" fmla="*/ 363829 w 1779591"/>
                <a:gd name="connsiteY40" fmla="*/ 1604186 h 3086843"/>
                <a:gd name="connsiteX41" fmla="*/ 90388 w 1779591"/>
                <a:gd name="connsiteY41" fmla="*/ 1279097 h 3086843"/>
                <a:gd name="connsiteX42" fmla="*/ 2278 w 1779591"/>
                <a:gd name="connsiteY42" fmla="*/ 938812 h 3086843"/>
                <a:gd name="connsiteX43" fmla="*/ 2278 w 1779591"/>
                <a:gd name="connsiteY43" fmla="*/ 832475 h 3086843"/>
                <a:gd name="connsiteX44" fmla="*/ 786141 w 1779591"/>
                <a:gd name="connsiteY44" fmla="*/ 6077 h 3086843"/>
                <a:gd name="connsiteX45" fmla="*/ 849946 w 1779591"/>
                <a:gd name="connsiteY45" fmla="*/ 0 h 30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779591" h="3086843">
                  <a:moveTo>
                    <a:pt x="886404" y="2904549"/>
                  </a:moveTo>
                  <a:cubicBezTo>
                    <a:pt x="862099" y="2904549"/>
                    <a:pt x="840829" y="2922778"/>
                    <a:pt x="840829" y="2950124"/>
                  </a:cubicBezTo>
                  <a:cubicBezTo>
                    <a:pt x="840829" y="2974430"/>
                    <a:pt x="859059" y="2995696"/>
                    <a:pt x="886404" y="2995696"/>
                  </a:cubicBezTo>
                  <a:cubicBezTo>
                    <a:pt x="910710" y="2995696"/>
                    <a:pt x="931976" y="2974430"/>
                    <a:pt x="931976" y="2950124"/>
                  </a:cubicBezTo>
                  <a:cubicBezTo>
                    <a:pt x="931976" y="2925818"/>
                    <a:pt x="913747" y="2904549"/>
                    <a:pt x="886404" y="2904549"/>
                  </a:cubicBezTo>
                  <a:close/>
                  <a:moveTo>
                    <a:pt x="883365" y="209636"/>
                  </a:moveTo>
                  <a:cubicBezTo>
                    <a:pt x="1257069" y="209636"/>
                    <a:pt x="1560892" y="513460"/>
                    <a:pt x="1563929" y="890200"/>
                  </a:cubicBezTo>
                  <a:cubicBezTo>
                    <a:pt x="1566966" y="1260864"/>
                    <a:pt x="1257069" y="1570767"/>
                    <a:pt x="883365" y="1570767"/>
                  </a:cubicBezTo>
                  <a:cubicBezTo>
                    <a:pt x="500548" y="1570767"/>
                    <a:pt x="199761" y="1263904"/>
                    <a:pt x="199761" y="878047"/>
                  </a:cubicBezTo>
                  <a:cubicBezTo>
                    <a:pt x="199761" y="510423"/>
                    <a:pt x="509661" y="206600"/>
                    <a:pt x="883365" y="209636"/>
                  </a:cubicBezTo>
                  <a:close/>
                  <a:moveTo>
                    <a:pt x="883365" y="157988"/>
                  </a:moveTo>
                  <a:cubicBezTo>
                    <a:pt x="479279" y="157988"/>
                    <a:pt x="148113" y="480041"/>
                    <a:pt x="148113" y="878047"/>
                  </a:cubicBezTo>
                  <a:cubicBezTo>
                    <a:pt x="148113" y="1294287"/>
                    <a:pt x="470166" y="1622416"/>
                    <a:pt x="880325" y="1622416"/>
                  </a:cubicBezTo>
                  <a:cubicBezTo>
                    <a:pt x="1284412" y="1622416"/>
                    <a:pt x="1612541" y="1294287"/>
                    <a:pt x="1612541" y="890200"/>
                  </a:cubicBezTo>
                  <a:cubicBezTo>
                    <a:pt x="1612541" y="486117"/>
                    <a:pt x="1287452" y="157988"/>
                    <a:pt x="883365" y="157988"/>
                  </a:cubicBezTo>
                  <a:close/>
                  <a:moveTo>
                    <a:pt x="849946" y="0"/>
                  </a:moveTo>
                  <a:cubicBezTo>
                    <a:pt x="865135" y="0"/>
                    <a:pt x="883365" y="0"/>
                    <a:pt x="898557" y="0"/>
                  </a:cubicBezTo>
                  <a:cubicBezTo>
                    <a:pt x="1038316" y="9113"/>
                    <a:pt x="1175035" y="39495"/>
                    <a:pt x="1299604" y="106340"/>
                  </a:cubicBezTo>
                  <a:cubicBezTo>
                    <a:pt x="1630769" y="285594"/>
                    <a:pt x="1816103" y="647145"/>
                    <a:pt x="1773568" y="1008693"/>
                  </a:cubicBezTo>
                  <a:cubicBezTo>
                    <a:pt x="1715840" y="1388473"/>
                    <a:pt x="1439363" y="1683180"/>
                    <a:pt x="1062622" y="1756097"/>
                  </a:cubicBezTo>
                  <a:cubicBezTo>
                    <a:pt x="1047429" y="1756097"/>
                    <a:pt x="1038316" y="1759137"/>
                    <a:pt x="1029200" y="1765214"/>
                  </a:cubicBezTo>
                  <a:lnTo>
                    <a:pt x="1023123" y="1765214"/>
                  </a:lnTo>
                  <a:cubicBezTo>
                    <a:pt x="1020087" y="1768250"/>
                    <a:pt x="1017047" y="1771290"/>
                    <a:pt x="1014010" y="1774327"/>
                  </a:cubicBezTo>
                  <a:cubicBezTo>
                    <a:pt x="1017047" y="1804709"/>
                    <a:pt x="995781" y="1832055"/>
                    <a:pt x="1026163" y="1853321"/>
                  </a:cubicBezTo>
                  <a:cubicBezTo>
                    <a:pt x="1071735" y="1883703"/>
                    <a:pt x="1056545" y="1953584"/>
                    <a:pt x="1041353" y="1987003"/>
                  </a:cubicBezTo>
                  <a:cubicBezTo>
                    <a:pt x="1001857" y="2084226"/>
                    <a:pt x="968435" y="2126762"/>
                    <a:pt x="971475" y="2233098"/>
                  </a:cubicBezTo>
                  <a:cubicBezTo>
                    <a:pt x="974512" y="2302979"/>
                    <a:pt x="1014010" y="2464007"/>
                    <a:pt x="1014010" y="2533885"/>
                  </a:cubicBezTo>
                  <a:cubicBezTo>
                    <a:pt x="1010970" y="2682759"/>
                    <a:pt x="1010970" y="2828594"/>
                    <a:pt x="1010970" y="2977466"/>
                  </a:cubicBezTo>
                  <a:cubicBezTo>
                    <a:pt x="1010970" y="3016965"/>
                    <a:pt x="998817" y="3050384"/>
                    <a:pt x="962359" y="3068613"/>
                  </a:cubicBezTo>
                  <a:cubicBezTo>
                    <a:pt x="938053" y="3080766"/>
                    <a:pt x="913747" y="3086843"/>
                    <a:pt x="892481" y="3086843"/>
                  </a:cubicBezTo>
                  <a:cubicBezTo>
                    <a:pt x="871212" y="3086843"/>
                    <a:pt x="846906" y="3080766"/>
                    <a:pt x="822600" y="3068613"/>
                  </a:cubicBezTo>
                  <a:cubicBezTo>
                    <a:pt x="786141" y="3050384"/>
                    <a:pt x="773988" y="3016965"/>
                    <a:pt x="773988" y="2977466"/>
                  </a:cubicBezTo>
                  <a:cubicBezTo>
                    <a:pt x="773988" y="2828594"/>
                    <a:pt x="770952" y="2682759"/>
                    <a:pt x="770952" y="2533885"/>
                  </a:cubicBezTo>
                  <a:cubicBezTo>
                    <a:pt x="767912" y="2464007"/>
                    <a:pt x="810447" y="2302979"/>
                    <a:pt x="813487" y="2233098"/>
                  </a:cubicBezTo>
                  <a:cubicBezTo>
                    <a:pt x="816524" y="2126762"/>
                    <a:pt x="783105" y="2081186"/>
                    <a:pt x="743606" y="1987003"/>
                  </a:cubicBezTo>
                  <a:cubicBezTo>
                    <a:pt x="731453" y="1953584"/>
                    <a:pt x="713224" y="1883703"/>
                    <a:pt x="758799" y="1853321"/>
                  </a:cubicBezTo>
                  <a:cubicBezTo>
                    <a:pt x="789181" y="1835091"/>
                    <a:pt x="767912" y="1807746"/>
                    <a:pt x="770952" y="1774327"/>
                  </a:cubicBezTo>
                  <a:cubicBezTo>
                    <a:pt x="767912" y="1771290"/>
                    <a:pt x="764875" y="1768250"/>
                    <a:pt x="761835" y="1765214"/>
                  </a:cubicBezTo>
                  <a:lnTo>
                    <a:pt x="746646" y="1765214"/>
                  </a:lnTo>
                  <a:cubicBezTo>
                    <a:pt x="746646" y="1765214"/>
                    <a:pt x="743606" y="1762174"/>
                    <a:pt x="743606" y="1762174"/>
                  </a:cubicBezTo>
                  <a:cubicBezTo>
                    <a:pt x="603847" y="1737868"/>
                    <a:pt x="476242" y="1689256"/>
                    <a:pt x="363829" y="1604186"/>
                  </a:cubicBezTo>
                  <a:cubicBezTo>
                    <a:pt x="248376" y="1516076"/>
                    <a:pt x="151153" y="1409739"/>
                    <a:pt x="90388" y="1279097"/>
                  </a:cubicBezTo>
                  <a:cubicBezTo>
                    <a:pt x="38736" y="1172757"/>
                    <a:pt x="2278" y="1060341"/>
                    <a:pt x="2278" y="938812"/>
                  </a:cubicBezTo>
                  <a:cubicBezTo>
                    <a:pt x="-759" y="902356"/>
                    <a:pt x="-759" y="865894"/>
                    <a:pt x="2278" y="832475"/>
                  </a:cubicBezTo>
                  <a:cubicBezTo>
                    <a:pt x="29623" y="398010"/>
                    <a:pt x="351676" y="57725"/>
                    <a:pt x="786141" y="6077"/>
                  </a:cubicBezTo>
                  <a:cubicBezTo>
                    <a:pt x="807410" y="0"/>
                    <a:pt x="828676" y="9113"/>
                    <a:pt x="849946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7480E2D-8EF9-4A5E-8AA3-578BFB17107D}"/>
                </a:ext>
              </a:extLst>
            </p:cNvPr>
            <p:cNvSpPr/>
            <p:nvPr/>
          </p:nvSpPr>
          <p:spPr>
            <a:xfrm>
              <a:off x="1250959" y="3371608"/>
              <a:ext cx="761901" cy="62450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50">
            <a:extLst>
              <a:ext uri="{FF2B5EF4-FFF2-40B4-BE49-F238E27FC236}">
                <a16:creationId xmlns:a16="http://schemas.microsoft.com/office/drawing/2014/main" id="{ECAF9740-C69A-4E91-A7C4-A970872A23B3}"/>
              </a:ext>
            </a:extLst>
          </p:cNvPr>
          <p:cNvSpPr txBox="1"/>
          <p:nvPr/>
        </p:nvSpPr>
        <p:spPr>
          <a:xfrm>
            <a:off x="2868641" y="1379903"/>
            <a:ext cx="58905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得知冰箱內容！</a:t>
            </a:r>
            <a:endParaRPr lang="en-US" altLang="zh-TW" sz="54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algn="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(POV1: </a:t>
            </a: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忘記冰箱內</a:t>
            </a:r>
            <a:r>
              <a:rPr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容</a:t>
            </a:r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)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pic>
        <p:nvPicPr>
          <p:cNvPr id="28" name="圖片 27" descr="C:\Users\winie\Downloads\IMG_7399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t="42762" r="1679" b="6500"/>
          <a:stretch/>
        </p:blipFill>
        <p:spPr bwMode="auto">
          <a:xfrm>
            <a:off x="1503412" y="3063011"/>
            <a:ext cx="9136674" cy="35845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281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12"/>
    </mc:Choice>
    <mc:Fallback>
      <p:transition spd="slow" advTm="3571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733</Words>
  <Application>Microsoft Office PowerPoint</Application>
  <PresentationFormat>寬螢幕</PresentationFormat>
  <Paragraphs>150</Paragraphs>
  <Slides>20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20</vt:i4>
      </vt:variant>
    </vt:vector>
  </HeadingPairs>
  <TitlesOfParts>
    <vt:vector size="32" baseType="lpstr">
      <vt:lpstr>Arial Unicode MS</vt:lpstr>
      <vt:lpstr>FZShuTi</vt:lpstr>
      <vt:lpstr>맑은 고딕</vt:lpstr>
      <vt:lpstr>微軟正黑體</vt:lpstr>
      <vt:lpstr>新細明體</vt:lpstr>
      <vt:lpstr>Arial</vt:lpstr>
      <vt:lpstr>Calibri</vt:lpstr>
      <vt:lpstr>Calibri Light</vt:lpstr>
      <vt:lpstr>Office 佈景主題</vt:lpstr>
      <vt:lpstr>Contents Slide Master</vt:lpstr>
      <vt:lpstr>Section Break Slide Master</vt:lpstr>
      <vt:lpstr>1_Contents Slide Master</vt:lpstr>
      <vt:lpstr>Cooking Assistant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HCI+D Assignment2 POVs, HMWs, and Experience Prototypes</dc:title>
  <dc:creator>Han Wei Huang</dc:creator>
  <cp:lastModifiedBy>Han Wei Huang</cp:lastModifiedBy>
  <cp:revision>184</cp:revision>
  <dcterms:created xsi:type="dcterms:W3CDTF">2019-03-12T02:07:03Z</dcterms:created>
  <dcterms:modified xsi:type="dcterms:W3CDTF">2019-03-13T01:38:48Z</dcterms:modified>
</cp:coreProperties>
</file>